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576" y="58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30547CEF-A001-4AB5-9970-0E32A18BA86A}"/>
    <pc:docChg chg="undo custSel modSld modMainMaster">
      <pc:chgData name="Manuel Valença" userId="2b153913-ff92-401f-9d85-3104f86aabb9" providerId="ADAL" clId="{30547CEF-A001-4AB5-9970-0E32A18BA86A}" dt="2022-12-12T14:15:43.606" v="23"/>
      <pc:docMkLst>
        <pc:docMk/>
      </pc:docMkLst>
      <pc:sldChg chg="modSp mod">
        <pc:chgData name="Manuel Valença" userId="2b153913-ff92-401f-9d85-3104f86aabb9" providerId="ADAL" clId="{30547CEF-A001-4AB5-9970-0E32A18BA86A}" dt="2022-12-09T12:14:20.613" v="9" actId="20577"/>
        <pc:sldMkLst>
          <pc:docMk/>
          <pc:sldMk cId="3110891363" sldId="277"/>
        </pc:sldMkLst>
        <pc:spChg chg="mod">
          <ac:chgData name="Manuel Valença" userId="2b153913-ff92-401f-9d85-3104f86aabb9" providerId="ADAL" clId="{30547CEF-A001-4AB5-9970-0E32A18BA86A}" dt="2022-12-09T12:14:20.613" v="9" actId="20577"/>
          <ac:spMkLst>
            <pc:docMk/>
            <pc:sldMk cId="3110891363" sldId="277"/>
            <ac:spMk id="2" creationId="{A8111930-BBC4-3024-FD23-53ADDD56E82A}"/>
          </ac:spMkLst>
        </pc:spChg>
      </pc:sldChg>
      <pc:sldMasterChg chg="modSp mod modSldLayout">
        <pc:chgData name="Manuel Valença" userId="2b153913-ff92-401f-9d85-3104f86aabb9" providerId="ADAL" clId="{30547CEF-A001-4AB5-9970-0E32A18BA86A}" dt="2022-12-12T14:15:43.606" v="23"/>
        <pc:sldMasterMkLst>
          <pc:docMk/>
          <pc:sldMasterMk cId="4046261683" sldId="2147483648"/>
        </pc:sldMasterMkLst>
        <pc:picChg chg="mod">
          <ac:chgData name="Manuel Valença" userId="2b153913-ff92-401f-9d85-3104f86aabb9" providerId="ADAL" clId="{30547CEF-A001-4AB5-9970-0E32A18BA86A}" dt="2022-12-12T13:04:13.646" v="17" actId="1076"/>
          <ac:picMkLst>
            <pc:docMk/>
            <pc:sldMasterMk cId="4046261683" sldId="2147483648"/>
            <ac:picMk id="3" creationId="{15CFB75E-909D-4161-B460-4A34079CC7B2}"/>
          </ac:picMkLst>
        </pc:picChg>
        <pc:sldLayoutChg chg="addSp delSp modSp mod">
          <pc:chgData name="Manuel Valença" userId="2b153913-ff92-401f-9d85-3104f86aabb9" providerId="ADAL" clId="{30547CEF-A001-4AB5-9970-0E32A18BA86A}" dt="2022-12-12T14:15:39.810" v="20"/>
          <pc:sldLayoutMkLst>
            <pc:docMk/>
            <pc:sldMasterMk cId="4046261683" sldId="2147483648"/>
            <pc:sldLayoutMk cId="1054965654" sldId="2147483649"/>
          </pc:sldLayoutMkLst>
          <pc:picChg chg="del">
            <ac:chgData name="Manuel Valença" userId="2b153913-ff92-401f-9d85-3104f86aabb9" providerId="ADAL" clId="{30547CEF-A001-4AB5-9970-0E32A18BA86A}" dt="2022-12-12T14:15:38.557" v="18" actId="478"/>
            <ac:picMkLst>
              <pc:docMk/>
              <pc:sldMasterMk cId="4046261683" sldId="2147483648"/>
              <pc:sldLayoutMk cId="1054965654" sldId="2147483649"/>
              <ac:picMk id="10" creationId="{5B743941-B8B4-4149-BEC9-B47B43781A8F}"/>
            </ac:picMkLst>
          </pc:picChg>
          <pc:picChg chg="del mod">
            <ac:chgData name="Manuel Valença" userId="2b153913-ff92-401f-9d85-3104f86aabb9" providerId="ADAL" clId="{30547CEF-A001-4AB5-9970-0E32A18BA86A}" dt="2022-12-12T14:15:38.942" v="19" actId="478"/>
            <ac:picMkLst>
              <pc:docMk/>
              <pc:sldMasterMk cId="4046261683" sldId="2147483648"/>
              <pc:sldLayoutMk cId="1054965654" sldId="2147483649"/>
              <ac:picMk id="11" creationId="{2AB558DA-1AEF-4C99-9862-4444D6109336}"/>
            </ac:picMkLst>
          </pc:picChg>
          <pc:picChg chg="add mod">
            <ac:chgData name="Manuel Valença" userId="2b153913-ff92-401f-9d85-3104f86aabb9" providerId="ADAL" clId="{30547CEF-A001-4AB5-9970-0E32A18BA86A}" dt="2022-12-12T14:15:39.810" v="20"/>
            <ac:picMkLst>
              <pc:docMk/>
              <pc:sldMasterMk cId="4046261683" sldId="2147483648"/>
              <pc:sldLayoutMk cId="1054965654" sldId="2147483649"/>
              <ac:picMk id="13" creationId="{CA7D9390-16B9-427B-91BE-131BCC8BE435}"/>
            </ac:picMkLst>
          </pc:picChg>
          <pc:picChg chg="add mod">
            <ac:chgData name="Manuel Valença" userId="2b153913-ff92-401f-9d85-3104f86aabb9" providerId="ADAL" clId="{30547CEF-A001-4AB5-9970-0E32A18BA86A}" dt="2022-12-12T14:15:39.810" v="20"/>
            <ac:picMkLst>
              <pc:docMk/>
              <pc:sldMasterMk cId="4046261683" sldId="2147483648"/>
              <pc:sldLayoutMk cId="1054965654" sldId="2147483649"/>
              <ac:picMk id="14" creationId="{7587B143-A147-4A16-84F8-FAB2EAE4CBA3}"/>
            </ac:picMkLst>
          </pc:picChg>
          <pc:picChg chg="mod">
            <ac:chgData name="Manuel Valença" userId="2b153913-ff92-401f-9d85-3104f86aabb9" providerId="ADAL" clId="{30547CEF-A001-4AB5-9970-0E32A18BA86A}" dt="2022-12-12T13:03:34.747" v="14" actId="1076"/>
            <ac:picMkLst>
              <pc:docMk/>
              <pc:sldMasterMk cId="4046261683" sldId="2147483648"/>
              <pc:sldLayoutMk cId="1054965654" sldId="2147483649"/>
              <ac:picMk id="15" creationId="{C474C7D7-ABAA-44F6-9BB5-8B515D075002}"/>
            </ac:picMkLst>
          </pc:picChg>
        </pc:sldLayoutChg>
        <pc:sldLayoutChg chg="addSp delSp modSp mod">
          <pc:chgData name="Manuel Valença" userId="2b153913-ff92-401f-9d85-3104f86aabb9" providerId="ADAL" clId="{30547CEF-A001-4AB5-9970-0E32A18BA86A}" dt="2022-12-12T14:15:43.606" v="23"/>
          <pc:sldLayoutMkLst>
            <pc:docMk/>
            <pc:sldMasterMk cId="4046261683" sldId="2147483648"/>
            <pc:sldLayoutMk cId="2658861666" sldId="2147483650"/>
          </pc:sldLayoutMkLst>
          <pc:picChg chg="del">
            <ac:chgData name="Manuel Valença" userId="2b153913-ff92-401f-9d85-3104f86aabb9" providerId="ADAL" clId="{30547CEF-A001-4AB5-9970-0E32A18BA86A}" dt="2022-12-12T14:15:42.293" v="21" actId="478"/>
            <ac:picMkLst>
              <pc:docMk/>
              <pc:sldMasterMk cId="4046261683" sldId="2147483648"/>
              <pc:sldLayoutMk cId="2658861666" sldId="2147483650"/>
              <ac:picMk id="9" creationId="{D6DDA8DE-E556-4C28-ABD2-1A3345AA5171}"/>
            </ac:picMkLst>
          </pc:picChg>
          <pc:picChg chg="del">
            <ac:chgData name="Manuel Valença" userId="2b153913-ff92-401f-9d85-3104f86aabb9" providerId="ADAL" clId="{30547CEF-A001-4AB5-9970-0E32A18BA86A}" dt="2022-12-12T14:15:42.705" v="22" actId="478"/>
            <ac:picMkLst>
              <pc:docMk/>
              <pc:sldMasterMk cId="4046261683" sldId="2147483648"/>
              <pc:sldLayoutMk cId="2658861666" sldId="2147483650"/>
              <ac:picMk id="10" creationId="{4F86BF77-9360-40CC-B867-086B45E43804}"/>
            </ac:picMkLst>
          </pc:picChg>
          <pc:picChg chg="add mod">
            <ac:chgData name="Manuel Valença" userId="2b153913-ff92-401f-9d85-3104f86aabb9" providerId="ADAL" clId="{30547CEF-A001-4AB5-9970-0E32A18BA86A}" dt="2022-12-12T14:15:43.606" v="23"/>
            <ac:picMkLst>
              <pc:docMk/>
              <pc:sldMasterMk cId="4046261683" sldId="2147483648"/>
              <pc:sldLayoutMk cId="2658861666" sldId="2147483650"/>
              <ac:picMk id="13" creationId="{1D1CAF8F-584E-43E6-9CDC-4E856B2370AB}"/>
            </ac:picMkLst>
          </pc:picChg>
          <pc:picChg chg="add mod">
            <ac:chgData name="Manuel Valença" userId="2b153913-ff92-401f-9d85-3104f86aabb9" providerId="ADAL" clId="{30547CEF-A001-4AB5-9970-0E32A18BA86A}" dt="2022-12-12T14:15:43.606" v="23"/>
            <ac:picMkLst>
              <pc:docMk/>
              <pc:sldMasterMk cId="4046261683" sldId="2147483648"/>
              <pc:sldLayoutMk cId="2658861666" sldId="2147483650"/>
              <ac:picMk id="14" creationId="{4D4DC997-7BE6-47B4-8302-610F4E61CD0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12/12/2022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800491-7228-4B23-B316-0245161FEEA0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29397" y="6128450"/>
            <a:ext cx="1246822" cy="421118"/>
          </a:xfrm>
          <a:prstGeom prst="rect">
            <a:avLst/>
          </a:prstGeom>
        </p:spPr>
      </p:pic>
      <p:pic>
        <p:nvPicPr>
          <p:cNvPr id="13" name="Imagem 24">
            <a:extLst>
              <a:ext uri="{FF2B5EF4-FFF2-40B4-BE49-F238E27FC236}">
                <a16:creationId xmlns:a16="http://schemas.microsoft.com/office/drawing/2014/main" id="{CA7D9390-16B9-427B-91BE-131BCC8BE4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87B143-A147-4A16-84F8-FAB2EAE4CB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02350"/>
            <a:ext cx="1499375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FD4DD1-5A63-4140-9646-118C268E7E04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3" name="Imagem 24">
            <a:extLst>
              <a:ext uri="{FF2B5EF4-FFF2-40B4-BE49-F238E27FC236}">
                <a16:creationId xmlns:a16="http://schemas.microsoft.com/office/drawing/2014/main" id="{1D1CAF8F-584E-43E6-9CDC-4E856B2370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DC997-7BE6-47B4-8302-610F4E61CD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02350"/>
            <a:ext cx="1499375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4">
            <a:extLst>
              <a:ext uri="{FF2B5EF4-FFF2-40B4-BE49-F238E27FC236}">
                <a16:creationId xmlns:a16="http://schemas.microsoft.com/office/drawing/2014/main" id="{4A1DB05E-83C9-4EF1-8A39-C492B4DEAE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387" y="6179861"/>
            <a:ext cx="1261599" cy="557388"/>
          </a:xfrm>
          <a:prstGeom prst="rect">
            <a:avLst/>
          </a:prstGeom>
          <a:noFill/>
          <a:effectLst/>
        </p:spPr>
      </p:pic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2CDDD0-8980-4D15-87AB-DBA5D493CA69}"/>
              </a:ext>
            </a:extLst>
          </p:cNvPr>
          <p:cNvSpPr/>
          <p:nvPr userDrawn="1"/>
        </p:nvSpPr>
        <p:spPr>
          <a:xfrm>
            <a:off x="8929397" y="6550545"/>
            <a:ext cx="245932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00" dirty="0">
                <a:solidFill>
                  <a:schemeClr val="bg1">
                    <a:lumMod val="65000"/>
                  </a:schemeClr>
                </a:solidFill>
              </a:rPr>
              <a:t>UIDP/50017/2020 + UIDB/50017/2020 + LA/P/0094/2020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FB75E-909D-4161-B460-4A34079CC7B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7347" y="6102350"/>
            <a:ext cx="1499375" cy="56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Manuel Valença</cp:lastModifiedBy>
  <cp:revision>74</cp:revision>
  <cp:lastPrinted>2022-11-25T01:18:23Z</cp:lastPrinted>
  <dcterms:created xsi:type="dcterms:W3CDTF">2022-06-29T14:44:39Z</dcterms:created>
  <dcterms:modified xsi:type="dcterms:W3CDTF">2022-12-12T14:15:51Z</dcterms:modified>
</cp:coreProperties>
</file>