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8" userDrawn="1">
          <p15:clr>
            <a:srgbClr val="A4A3A4"/>
          </p15:clr>
        </p15:guide>
        <p15:guide id="2" pos="13572" userDrawn="1">
          <p15:clr>
            <a:srgbClr val="A4A3A4"/>
          </p15:clr>
        </p15:guide>
        <p15:guide id="3" orient="horz" pos="3457" userDrawn="1">
          <p15:clr>
            <a:srgbClr val="A4A3A4"/>
          </p15:clr>
        </p15:guide>
        <p15:guide id="4" orient="horz" pos="9710" userDrawn="1">
          <p15:clr>
            <a:srgbClr val="A4A3A4"/>
          </p15:clr>
        </p15:guide>
        <p15:guide id="5" orient="horz" pos="2890" userDrawn="1">
          <p15:clr>
            <a:srgbClr val="A4A3A4"/>
          </p15:clr>
        </p15:guide>
        <p15:guide id="6" orient="horz" pos="3185" userDrawn="1">
          <p15:clr>
            <a:srgbClr val="A4A3A4"/>
          </p15:clr>
        </p15:guide>
        <p15:guide id="7" orient="horz" pos="5861" userDrawn="1">
          <p15:clr>
            <a:srgbClr val="A4A3A4"/>
          </p15:clr>
        </p15:guide>
        <p15:guide id="8" orient="horz" pos="6882" userDrawn="1">
          <p15:clr>
            <a:srgbClr val="A4A3A4"/>
          </p15:clr>
        </p15:guide>
        <p15:guide id="9" orient="horz" pos="7517" userDrawn="1">
          <p15:clr>
            <a:srgbClr val="A4A3A4"/>
          </p15:clr>
        </p15:guide>
        <p15:guide id="10" orient="horz" pos="10375" userDrawn="1">
          <p15:clr>
            <a:srgbClr val="A4A3A4"/>
          </p15:clr>
        </p15:guide>
        <p15:guide id="11" orient="horz" pos="10715" userDrawn="1">
          <p15:clr>
            <a:srgbClr val="A4A3A4"/>
          </p15:clr>
        </p15:guide>
        <p15:guide id="12" orient="horz" pos="17133" userDrawn="1">
          <p15:clr>
            <a:srgbClr val="A4A3A4"/>
          </p15:clr>
        </p15:guide>
        <p15:guide id="13" orient="horz" pos="18222" userDrawn="1">
          <p15:clr>
            <a:srgbClr val="A4A3A4"/>
          </p15:clr>
        </p15:guide>
        <p15:guide id="14" orient="horz" pos="17814" userDrawn="1">
          <p15:clr>
            <a:srgbClr val="A4A3A4"/>
          </p15:clr>
        </p15:guide>
        <p15:guide id="15" pos="9331" userDrawn="1">
          <p15:clr>
            <a:srgbClr val="A4A3A4"/>
          </p15:clr>
        </p15:guide>
        <p15:guide id="16" pos="5135" userDrawn="1">
          <p15:clr>
            <a:srgbClr val="A4A3A4"/>
          </p15:clr>
        </p15:guide>
        <p15:guide id="17" pos="849" userDrawn="1">
          <p15:clr>
            <a:srgbClr val="A4A3A4"/>
          </p15:clr>
        </p15:guide>
        <p15:guide id="18" pos="17518" userDrawn="1">
          <p15:clr>
            <a:srgbClr val="A4A3A4"/>
          </p15:clr>
        </p15:guide>
        <p15:guide id="19" pos="13368" userDrawn="1">
          <p15:clr>
            <a:srgbClr val="A4A3A4"/>
          </p15:clr>
        </p15:guide>
        <p15:guide id="20" pos="22100" userDrawn="1">
          <p15:clr>
            <a:srgbClr val="A4A3A4"/>
          </p15:clr>
        </p15:guide>
        <p15:guide id="21" pos="1212" userDrawn="1">
          <p15:clr>
            <a:srgbClr val="A4A3A4"/>
          </p15:clr>
        </p15:guide>
        <p15:guide id="22" pos="12892" userDrawn="1">
          <p15:clr>
            <a:srgbClr val="A4A3A4"/>
          </p15:clr>
        </p15:guide>
        <p15:guide id="23" pos="26091" userDrawn="1">
          <p15:clr>
            <a:srgbClr val="A4A3A4"/>
          </p15:clr>
        </p15:guide>
        <p15:guide id="24" pos="4818" userDrawn="1">
          <p15:clr>
            <a:srgbClr val="A4A3A4"/>
          </p15:clr>
        </p15:guide>
        <p15:guide id="25" pos="9014" userDrawn="1">
          <p15:clr>
            <a:srgbClr val="A4A3A4"/>
          </p15:clr>
        </p15:guide>
        <p15:guide id="26" pos="17813" userDrawn="1">
          <p15:clr>
            <a:srgbClr val="A4A3A4"/>
          </p15:clr>
        </p15:guide>
        <p15:guide id="27" pos="218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34B434-518B-4069-A9D6-CFB93439583F}" v="4" dt="2023-07-18T13:33:20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howGuides="1">
      <p:cViewPr varScale="1">
        <p:scale>
          <a:sx n="18" d="100"/>
          <a:sy n="18" d="100"/>
        </p:scale>
        <p:origin x="840" y="108"/>
      </p:cViewPr>
      <p:guideLst>
        <p:guide orient="horz" pos="1688"/>
        <p:guide pos="13572"/>
        <p:guide orient="horz" pos="3457"/>
        <p:guide orient="horz" pos="9710"/>
        <p:guide orient="horz" pos="2890"/>
        <p:guide orient="horz" pos="3185"/>
        <p:guide orient="horz" pos="5861"/>
        <p:guide orient="horz" pos="6882"/>
        <p:guide orient="horz" pos="7517"/>
        <p:guide orient="horz" pos="10375"/>
        <p:guide orient="horz" pos="10715"/>
        <p:guide orient="horz" pos="17133"/>
        <p:guide orient="horz" pos="18222"/>
        <p:guide orient="horz" pos="17814"/>
        <p:guide pos="9331"/>
        <p:guide pos="5135"/>
        <p:guide pos="849"/>
        <p:guide pos="17518"/>
        <p:guide pos="13368"/>
        <p:guide pos="22100"/>
        <p:guide pos="1212"/>
        <p:guide pos="12892"/>
        <p:guide pos="26091"/>
        <p:guide pos="4818"/>
        <p:guide pos="9014"/>
        <p:guide pos="17813"/>
        <p:guide pos="218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Valença" userId="2b153913-ff92-401f-9d85-3104f86aabb9" providerId="ADAL" clId="{B2C70547-7B05-4AA1-9B1C-584EF9790D1B}"/>
    <pc:docChg chg="undo custSel modSld">
      <pc:chgData name="Manuel Valença" userId="2b153913-ff92-401f-9d85-3104f86aabb9" providerId="ADAL" clId="{B2C70547-7B05-4AA1-9B1C-584EF9790D1B}" dt="2023-05-28T17:12:17.299" v="58" actId="20577"/>
      <pc:docMkLst>
        <pc:docMk/>
      </pc:docMkLst>
      <pc:sldChg chg="addSp delSp modSp mod">
        <pc:chgData name="Manuel Valença" userId="2b153913-ff92-401f-9d85-3104f86aabb9" providerId="ADAL" clId="{B2C70547-7B05-4AA1-9B1C-584EF9790D1B}" dt="2023-05-28T17:12:17.299" v="58" actId="20577"/>
        <pc:sldMkLst>
          <pc:docMk/>
          <pc:sldMk cId="1843251833" sldId="256"/>
        </pc:sldMkLst>
        <pc:spChg chg="add mod">
          <ac:chgData name="Manuel Valença" userId="2b153913-ff92-401f-9d85-3104f86aabb9" providerId="ADAL" clId="{B2C70547-7B05-4AA1-9B1C-584EF9790D1B}" dt="2023-05-28T17:09:58.056" v="3" actId="1076"/>
          <ac:spMkLst>
            <pc:docMk/>
            <pc:sldMk cId="1843251833" sldId="256"/>
            <ac:spMk id="5" creationId="{63096CC7-0D32-525D-2266-73A794BF0D16}"/>
          </ac:spMkLst>
        </pc:spChg>
        <pc:spChg chg="add del mod">
          <ac:chgData name="Manuel Valença" userId="2b153913-ff92-401f-9d85-3104f86aabb9" providerId="ADAL" clId="{B2C70547-7B05-4AA1-9B1C-584EF9790D1B}" dt="2023-05-28T17:10:07.440" v="6" actId="478"/>
          <ac:spMkLst>
            <pc:docMk/>
            <pc:sldMk cId="1843251833" sldId="256"/>
            <ac:spMk id="6" creationId="{42DDFDF3-CA64-FCB7-C3BD-22EC219F5130}"/>
          </ac:spMkLst>
        </pc:spChg>
        <pc:spChg chg="add mod">
          <ac:chgData name="Manuel Valença" userId="2b153913-ff92-401f-9d85-3104f86aabb9" providerId="ADAL" clId="{B2C70547-7B05-4AA1-9B1C-584EF9790D1B}" dt="2023-05-28T17:10:18.646" v="8" actId="1076"/>
          <ac:spMkLst>
            <pc:docMk/>
            <pc:sldMk cId="1843251833" sldId="256"/>
            <ac:spMk id="8" creationId="{854B221A-58D2-90A8-14D1-0D81CA1815F2}"/>
          </ac:spMkLst>
        </pc:spChg>
        <pc:spChg chg="add mod">
          <ac:chgData name="Manuel Valença" userId="2b153913-ff92-401f-9d85-3104f86aabb9" providerId="ADAL" clId="{B2C70547-7B05-4AA1-9B1C-584EF9790D1B}" dt="2023-05-28T17:10:32.777" v="10" actId="1076"/>
          <ac:spMkLst>
            <pc:docMk/>
            <pc:sldMk cId="1843251833" sldId="256"/>
            <ac:spMk id="9" creationId="{A27EF9ED-0E33-16C4-F089-BFAF6FB9BF04}"/>
          </ac:spMkLst>
        </pc:spChg>
        <pc:spChg chg="mod">
          <ac:chgData name="Manuel Valença" userId="2b153913-ff92-401f-9d85-3104f86aabb9" providerId="ADAL" clId="{B2C70547-7B05-4AA1-9B1C-584EF9790D1B}" dt="2023-05-28T17:10:58.124" v="12"/>
          <ac:spMkLst>
            <pc:docMk/>
            <pc:sldMk cId="1843251833" sldId="256"/>
            <ac:spMk id="15" creationId="{75FB8355-2AD4-26B1-2374-BFA39BB2D4D9}"/>
          </ac:spMkLst>
        </pc:spChg>
        <pc:spChg chg="mod">
          <ac:chgData name="Manuel Valença" userId="2b153913-ff92-401f-9d85-3104f86aabb9" providerId="ADAL" clId="{B2C70547-7B05-4AA1-9B1C-584EF9790D1B}" dt="2023-05-28T17:12:17.299" v="58" actId="20577"/>
          <ac:spMkLst>
            <pc:docMk/>
            <pc:sldMk cId="1843251833" sldId="256"/>
            <ac:spMk id="16" creationId="{CDDDC0EA-37B2-A164-E455-E77C568D215F}"/>
          </ac:spMkLst>
        </pc:spChg>
        <pc:spChg chg="mod">
          <ac:chgData name="Manuel Valença" userId="2b153913-ff92-401f-9d85-3104f86aabb9" providerId="ADAL" clId="{B2C70547-7B05-4AA1-9B1C-584EF9790D1B}" dt="2023-05-28T17:10:58.124" v="12"/>
          <ac:spMkLst>
            <pc:docMk/>
            <pc:sldMk cId="1843251833" sldId="256"/>
            <ac:spMk id="17" creationId="{3E684677-6E61-BC3B-6968-50C6CCC3DD46}"/>
          </ac:spMkLst>
        </pc:spChg>
        <pc:grpChg chg="del">
          <ac:chgData name="Manuel Valença" userId="2b153913-ff92-401f-9d85-3104f86aabb9" providerId="ADAL" clId="{B2C70547-7B05-4AA1-9B1C-584EF9790D1B}" dt="2023-05-28T17:10:57.736" v="11" actId="478"/>
          <ac:grpSpMkLst>
            <pc:docMk/>
            <pc:sldMk cId="1843251833" sldId="256"/>
            <ac:grpSpMk id="7" creationId="{28660185-9BF6-0F59-5EB6-A699FFD7E947}"/>
          </ac:grpSpMkLst>
        </pc:grpChg>
        <pc:grpChg chg="add mod">
          <ac:chgData name="Manuel Valença" userId="2b153913-ff92-401f-9d85-3104f86aabb9" providerId="ADAL" clId="{B2C70547-7B05-4AA1-9B1C-584EF9790D1B}" dt="2023-05-28T17:11:06.852" v="14" actId="1076"/>
          <ac:grpSpMkLst>
            <pc:docMk/>
            <pc:sldMk cId="1843251833" sldId="256"/>
            <ac:grpSpMk id="14" creationId="{F17941E6-1E5C-093F-EA6A-FAB08F696C2D}"/>
          </ac:grpSpMkLst>
        </pc:grpChg>
        <pc:picChg chg="mod">
          <ac:chgData name="Manuel Valença" userId="2b153913-ff92-401f-9d85-3104f86aabb9" providerId="ADAL" clId="{B2C70547-7B05-4AA1-9B1C-584EF9790D1B}" dt="2023-05-28T17:09:55.988" v="2" actId="1076"/>
          <ac:picMkLst>
            <pc:docMk/>
            <pc:sldMk cId="1843251833" sldId="256"/>
            <ac:picMk id="37" creationId="{CA123410-750D-B291-F8C1-14255C20A673}"/>
          </ac:picMkLst>
        </pc:picChg>
      </pc:sldChg>
    </pc:docChg>
  </pc:docChgLst>
  <pc:docChgLst>
    <pc:chgData name="Manuel Valença" userId="2b153913-ff92-401f-9d85-3104f86aabb9" providerId="ADAL" clId="{EEBE81BE-885A-49EF-BC7D-6FDD3AB44700}"/>
    <pc:docChg chg="modSld">
      <pc:chgData name="Manuel Valença" userId="2b153913-ff92-401f-9d85-3104f86aabb9" providerId="ADAL" clId="{EEBE81BE-885A-49EF-BC7D-6FDD3AB44700}" dt="2023-06-13T17:13:37.219" v="107" actId="20577"/>
      <pc:docMkLst>
        <pc:docMk/>
      </pc:docMkLst>
      <pc:sldChg chg="modSp mod">
        <pc:chgData name="Manuel Valença" userId="2b153913-ff92-401f-9d85-3104f86aabb9" providerId="ADAL" clId="{EEBE81BE-885A-49EF-BC7D-6FDD3AB44700}" dt="2023-06-13T17:13:37.219" v="107" actId="20577"/>
        <pc:sldMkLst>
          <pc:docMk/>
          <pc:sldMk cId="1843251833" sldId="256"/>
        </pc:sldMkLst>
        <pc:spChg chg="mod">
          <ac:chgData name="Manuel Valença" userId="2b153913-ff92-401f-9d85-3104f86aabb9" providerId="ADAL" clId="{EEBE81BE-885A-49EF-BC7D-6FDD3AB44700}" dt="2023-06-13T17:13:37.219" v="107" actId="20577"/>
          <ac:spMkLst>
            <pc:docMk/>
            <pc:sldMk cId="1843251833" sldId="256"/>
            <ac:spMk id="3" creationId="{1A06C170-8839-F298-DB7E-4A77D613E33A}"/>
          </ac:spMkLst>
        </pc:spChg>
      </pc:sldChg>
    </pc:docChg>
  </pc:docChgLst>
  <pc:docChgLst>
    <pc:chgData name="Manuel Valença" userId="2b153913-ff92-401f-9d85-3104f86aabb9" providerId="ADAL" clId="{3B34B434-518B-4069-A9D6-CFB93439583F}"/>
    <pc:docChg chg="undo custSel modSld">
      <pc:chgData name="Manuel Valença" userId="2b153913-ff92-401f-9d85-3104f86aabb9" providerId="ADAL" clId="{3B34B434-518B-4069-A9D6-CFB93439583F}" dt="2023-07-18T13:40:55.113" v="152" actId="1076"/>
      <pc:docMkLst>
        <pc:docMk/>
      </pc:docMkLst>
      <pc:sldChg chg="addSp delSp modSp mod">
        <pc:chgData name="Manuel Valença" userId="2b153913-ff92-401f-9d85-3104f86aabb9" providerId="ADAL" clId="{3B34B434-518B-4069-A9D6-CFB93439583F}" dt="2023-07-18T13:40:55.113" v="152" actId="1076"/>
        <pc:sldMkLst>
          <pc:docMk/>
          <pc:sldMk cId="1843251833" sldId="256"/>
        </pc:sldMkLst>
        <pc:spChg chg="mod">
          <ac:chgData name="Manuel Valença" userId="2b153913-ff92-401f-9d85-3104f86aabb9" providerId="ADAL" clId="{3B34B434-518B-4069-A9D6-CFB93439583F}" dt="2023-07-18T13:33:55.081" v="151" actId="1076"/>
          <ac:spMkLst>
            <pc:docMk/>
            <pc:sldMk cId="1843251833" sldId="256"/>
            <ac:spMk id="3" creationId="{1A06C170-8839-F298-DB7E-4A77D613E33A}"/>
          </ac:spMkLst>
        </pc:spChg>
        <pc:picChg chg="add del mod">
          <ac:chgData name="Manuel Valença" userId="2b153913-ff92-401f-9d85-3104f86aabb9" providerId="ADAL" clId="{3B34B434-518B-4069-A9D6-CFB93439583F}" dt="2023-07-18T13:33:38.816" v="102" actId="478"/>
          <ac:picMkLst>
            <pc:docMk/>
            <pc:sldMk cId="1843251833" sldId="256"/>
            <ac:picMk id="7" creationId="{CE8A4065-5E06-3C8B-95FB-87BE21BB87E6}"/>
          </ac:picMkLst>
        </pc:picChg>
        <pc:picChg chg="add del mod">
          <ac:chgData name="Manuel Valença" userId="2b153913-ff92-401f-9d85-3104f86aabb9" providerId="ADAL" clId="{3B34B434-518B-4069-A9D6-CFB93439583F}" dt="2023-07-18T13:33:16.963" v="91"/>
          <ac:picMkLst>
            <pc:docMk/>
            <pc:sldMk cId="1843251833" sldId="256"/>
            <ac:picMk id="10" creationId="{AB03E2B6-AB16-BB8C-2AD9-AECF9BB3EDA0}"/>
          </ac:picMkLst>
        </pc:picChg>
        <pc:picChg chg="add mod">
          <ac:chgData name="Manuel Valença" userId="2b153913-ff92-401f-9d85-3104f86aabb9" providerId="ADAL" clId="{3B34B434-518B-4069-A9D6-CFB93439583F}" dt="2023-07-18T13:40:55.113" v="152" actId="1076"/>
          <ac:picMkLst>
            <pc:docMk/>
            <pc:sldMk cId="1843251833" sldId="256"/>
            <ac:picMk id="12" creationId="{0101FED5-98F2-FE86-9EEA-357402867508}"/>
          </ac:picMkLst>
        </pc:picChg>
        <pc:picChg chg="del">
          <ac:chgData name="Manuel Valença" userId="2b153913-ff92-401f-9d85-3104f86aabb9" providerId="ADAL" clId="{3B34B434-518B-4069-A9D6-CFB93439583F}" dt="2023-07-18T13:26:12.151" v="13" actId="478"/>
          <ac:picMkLst>
            <pc:docMk/>
            <pc:sldMk cId="1843251833" sldId="256"/>
            <ac:picMk id="12" creationId="{EE929779-E4DD-5E3F-7E1F-3305D94A5C46}"/>
          </ac:picMkLst>
        </pc:picChg>
        <pc:picChg chg="del">
          <ac:chgData name="Manuel Valença" userId="2b153913-ff92-401f-9d85-3104f86aabb9" providerId="ADAL" clId="{3B34B434-518B-4069-A9D6-CFB93439583F}" dt="2023-07-18T13:26:28.691" v="59" actId="478"/>
          <ac:picMkLst>
            <pc:docMk/>
            <pc:sldMk cId="1843251833" sldId="256"/>
            <ac:picMk id="37" creationId="{CA123410-750D-B291-F8C1-14255C20A673}"/>
          </ac:picMkLst>
        </pc:picChg>
      </pc:sldChg>
    </pc:docChg>
  </pc:docChgLst>
  <pc:docChgLst>
    <pc:chgData name="Manuel Valença" userId="2b153913-ff92-401f-9d85-3104f86aabb9" providerId="ADAL" clId="{C7B05810-D063-484A-B659-3FCAB9AE9D0B}"/>
    <pc:docChg chg="undo custSel modSld">
      <pc:chgData name="Manuel Valença" userId="2b153913-ff92-401f-9d85-3104f86aabb9" providerId="ADAL" clId="{C7B05810-D063-484A-B659-3FCAB9AE9D0B}" dt="2023-05-26T08:49:43.666" v="281" actId="478"/>
      <pc:docMkLst>
        <pc:docMk/>
      </pc:docMkLst>
      <pc:sldChg chg="addSp delSp modSp mod">
        <pc:chgData name="Manuel Valença" userId="2b153913-ff92-401f-9d85-3104f86aabb9" providerId="ADAL" clId="{C7B05810-D063-484A-B659-3FCAB9AE9D0B}" dt="2023-05-26T08:49:43.666" v="281" actId="478"/>
        <pc:sldMkLst>
          <pc:docMk/>
          <pc:sldMk cId="1843251833" sldId="256"/>
        </pc:sldMkLst>
        <pc:spChg chg="mod">
          <ac:chgData name="Manuel Valença" userId="2b153913-ff92-401f-9d85-3104f86aabb9" providerId="ADAL" clId="{C7B05810-D063-484A-B659-3FCAB9AE9D0B}" dt="2023-05-16T11:09:52.056" v="278" actId="14100"/>
          <ac:spMkLst>
            <pc:docMk/>
            <pc:sldMk cId="1843251833" sldId="256"/>
            <ac:spMk id="2" creationId="{AD48B5A2-A23F-8539-E826-FD2293FEB9A3}"/>
          </ac:spMkLst>
        </pc:spChg>
        <pc:spChg chg="mod">
          <ac:chgData name="Manuel Valença" userId="2b153913-ff92-401f-9d85-3104f86aabb9" providerId="ADAL" clId="{C7B05810-D063-484A-B659-3FCAB9AE9D0B}" dt="2023-05-16T11:09:55.778" v="279" actId="14100"/>
          <ac:spMkLst>
            <pc:docMk/>
            <pc:sldMk cId="1843251833" sldId="256"/>
            <ac:spMk id="3" creationId="{1A06C170-8839-F298-DB7E-4A77D613E33A}"/>
          </ac:spMkLst>
        </pc:spChg>
        <pc:spChg chg="del">
          <ac:chgData name="Manuel Valença" userId="2b153913-ff92-401f-9d85-3104f86aabb9" providerId="ADAL" clId="{C7B05810-D063-484A-B659-3FCAB9AE9D0B}" dt="2023-05-15T18:00:18.309" v="0" actId="478"/>
          <ac:spMkLst>
            <pc:docMk/>
            <pc:sldMk cId="1843251833" sldId="256"/>
            <ac:spMk id="4" creationId="{C0A92D58-E7D3-44F3-537C-04869DF94A6F}"/>
          </ac:spMkLst>
        </pc:spChg>
        <pc:spChg chg="add del mod">
          <ac:chgData name="Manuel Valença" userId="2b153913-ff92-401f-9d85-3104f86aabb9" providerId="ADAL" clId="{C7B05810-D063-484A-B659-3FCAB9AE9D0B}" dt="2023-05-15T18:00:20.460" v="1" actId="478"/>
          <ac:spMkLst>
            <pc:docMk/>
            <pc:sldMk cId="1843251833" sldId="256"/>
            <ac:spMk id="9" creationId="{2A6E9DA6-B5FF-7046-67B4-A312B19FCFAC}"/>
          </ac:spMkLst>
        </pc:spChg>
        <pc:spChg chg="add mod">
          <ac:chgData name="Manuel Valença" userId="2b153913-ff92-401f-9d85-3104f86aabb9" providerId="ADAL" clId="{C7B05810-D063-484A-B659-3FCAB9AE9D0B}" dt="2023-05-15T18:02:17.394" v="69" actId="1036"/>
          <ac:spMkLst>
            <pc:docMk/>
            <pc:sldMk cId="1843251833" sldId="256"/>
            <ac:spMk id="13" creationId="{8E1C802F-2057-E0EC-4CC5-723FB27AA9E1}"/>
          </ac:spMkLst>
        </pc:spChg>
        <pc:spChg chg="add del mod">
          <ac:chgData name="Manuel Valença" userId="2b153913-ff92-401f-9d85-3104f86aabb9" providerId="ADAL" clId="{C7B05810-D063-484A-B659-3FCAB9AE9D0B}" dt="2023-05-15T18:08:58.586" v="217" actId="478"/>
          <ac:spMkLst>
            <pc:docMk/>
            <pc:sldMk cId="1843251833" sldId="256"/>
            <ac:spMk id="16" creationId="{CDDDC0EA-37B2-A164-E455-E77C568D215F}"/>
          </ac:spMkLst>
        </pc:spChg>
        <pc:spChg chg="add del mod">
          <ac:chgData name="Manuel Valença" userId="2b153913-ff92-401f-9d85-3104f86aabb9" providerId="ADAL" clId="{C7B05810-D063-484A-B659-3FCAB9AE9D0B}" dt="2023-05-15T18:09:04.025" v="219" actId="478"/>
          <ac:spMkLst>
            <pc:docMk/>
            <pc:sldMk cId="1843251833" sldId="256"/>
            <ac:spMk id="17" creationId="{9F1F6D39-AB64-0F0D-D16D-D9392AC51492}"/>
          </ac:spMkLst>
        </pc:spChg>
        <pc:spChg chg="add mod">
          <ac:chgData name="Manuel Valença" userId="2b153913-ff92-401f-9d85-3104f86aabb9" providerId="ADAL" clId="{C7B05810-D063-484A-B659-3FCAB9AE9D0B}" dt="2023-05-15T18:18:06.566" v="265" actId="1076"/>
          <ac:spMkLst>
            <pc:docMk/>
            <pc:sldMk cId="1843251833" sldId="256"/>
            <ac:spMk id="19" creationId="{54569B02-3199-D97E-4614-942B544B271D}"/>
          </ac:spMkLst>
        </pc:spChg>
        <pc:spChg chg="add del mod">
          <ac:chgData name="Manuel Valença" userId="2b153913-ff92-401f-9d85-3104f86aabb9" providerId="ADAL" clId="{C7B05810-D063-484A-B659-3FCAB9AE9D0B}" dt="2023-05-15T18:06:57.557" v="155" actId="478"/>
          <ac:spMkLst>
            <pc:docMk/>
            <pc:sldMk cId="1843251833" sldId="256"/>
            <ac:spMk id="20" creationId="{9674196F-0D1E-8200-74B5-AFFB2DB9BF45}"/>
          </ac:spMkLst>
        </pc:spChg>
        <pc:spChg chg="add mod">
          <ac:chgData name="Manuel Valença" userId="2b153913-ff92-401f-9d85-3104f86aabb9" providerId="ADAL" clId="{C7B05810-D063-484A-B659-3FCAB9AE9D0B}" dt="2023-05-15T18:11:24.250" v="229" actId="1076"/>
          <ac:spMkLst>
            <pc:docMk/>
            <pc:sldMk cId="1843251833" sldId="256"/>
            <ac:spMk id="21" creationId="{4C5C6050-7DC0-D36F-4291-3C01553A3E8A}"/>
          </ac:spMkLst>
        </pc:spChg>
        <pc:spChg chg="add mod">
          <ac:chgData name="Manuel Valença" userId="2b153913-ff92-401f-9d85-3104f86aabb9" providerId="ADAL" clId="{C7B05810-D063-484A-B659-3FCAB9AE9D0B}" dt="2023-05-15T18:04:44.328" v="106" actId="1076"/>
          <ac:spMkLst>
            <pc:docMk/>
            <pc:sldMk cId="1843251833" sldId="256"/>
            <ac:spMk id="25" creationId="{63E1683F-D501-C304-7599-A56507552B1C}"/>
          </ac:spMkLst>
        </pc:spChg>
        <pc:spChg chg="add del mod">
          <ac:chgData name="Manuel Valença" userId="2b153913-ff92-401f-9d85-3104f86aabb9" providerId="ADAL" clId="{C7B05810-D063-484A-B659-3FCAB9AE9D0B}" dt="2023-05-15T18:05:59.593" v="147"/>
          <ac:spMkLst>
            <pc:docMk/>
            <pc:sldMk cId="1843251833" sldId="256"/>
            <ac:spMk id="28" creationId="{E7AB125B-1CCB-3697-0D2C-5C5753DB8F90}"/>
          </ac:spMkLst>
        </pc:spChg>
        <pc:spChg chg="add mod">
          <ac:chgData name="Manuel Valença" userId="2b153913-ff92-401f-9d85-3104f86aabb9" providerId="ADAL" clId="{C7B05810-D063-484A-B659-3FCAB9AE9D0B}" dt="2023-05-15T18:06:17.752" v="149" actId="1076"/>
          <ac:spMkLst>
            <pc:docMk/>
            <pc:sldMk cId="1843251833" sldId="256"/>
            <ac:spMk id="29" creationId="{E8F4EABD-1422-894D-A770-3ED32F580EF6}"/>
          </ac:spMkLst>
        </pc:spChg>
        <pc:spChg chg="add mod">
          <ac:chgData name="Manuel Valença" userId="2b153913-ff92-401f-9d85-3104f86aabb9" providerId="ADAL" clId="{C7B05810-D063-484A-B659-3FCAB9AE9D0B}" dt="2023-05-15T18:06:43.374" v="153" actId="1076"/>
          <ac:spMkLst>
            <pc:docMk/>
            <pc:sldMk cId="1843251833" sldId="256"/>
            <ac:spMk id="30" creationId="{72A0EA50-63CE-2F68-8C67-44173F9A6C91}"/>
          </ac:spMkLst>
        </pc:spChg>
        <pc:spChg chg="add mod">
          <ac:chgData name="Manuel Valença" userId="2b153913-ff92-401f-9d85-3104f86aabb9" providerId="ADAL" clId="{C7B05810-D063-484A-B659-3FCAB9AE9D0B}" dt="2023-05-15T18:16:55.484" v="260" actId="1076"/>
          <ac:spMkLst>
            <pc:docMk/>
            <pc:sldMk cId="1843251833" sldId="256"/>
            <ac:spMk id="31" creationId="{03C96E08-566D-6C35-441E-7FA5882B958A}"/>
          </ac:spMkLst>
        </pc:spChg>
        <pc:spChg chg="add del mod">
          <ac:chgData name="Manuel Valença" userId="2b153913-ff92-401f-9d85-3104f86aabb9" providerId="ADAL" clId="{C7B05810-D063-484A-B659-3FCAB9AE9D0B}" dt="2023-05-15T18:08:57.037" v="216"/>
          <ac:spMkLst>
            <pc:docMk/>
            <pc:sldMk cId="1843251833" sldId="256"/>
            <ac:spMk id="33" creationId="{822480F9-0588-2684-8653-D50B0E3747A5}"/>
          </ac:spMkLst>
        </pc:spChg>
        <pc:spChg chg="add del mod">
          <ac:chgData name="Manuel Valença" userId="2b153913-ff92-401f-9d85-3104f86aabb9" providerId="ADAL" clId="{C7B05810-D063-484A-B659-3FCAB9AE9D0B}" dt="2023-05-15T18:11:50.399" v="231"/>
          <ac:spMkLst>
            <pc:docMk/>
            <pc:sldMk cId="1843251833" sldId="256"/>
            <ac:spMk id="34" creationId="{A9D866F8-9A91-C515-1203-213EDAA613AF}"/>
          </ac:spMkLst>
        </pc:spChg>
        <pc:spChg chg="add mod">
          <ac:chgData name="Manuel Valença" userId="2b153913-ff92-401f-9d85-3104f86aabb9" providerId="ADAL" clId="{C7B05810-D063-484A-B659-3FCAB9AE9D0B}" dt="2023-05-15T18:18:26.137" v="267" actId="1076"/>
          <ac:spMkLst>
            <pc:docMk/>
            <pc:sldMk cId="1843251833" sldId="256"/>
            <ac:spMk id="36" creationId="{C5359A99-6A4C-5910-E72A-560C239BE0FD}"/>
          </ac:spMkLst>
        </pc:spChg>
        <pc:grpChg chg="mod">
          <ac:chgData name="Manuel Valença" userId="2b153913-ff92-401f-9d85-3104f86aabb9" providerId="ADAL" clId="{C7B05810-D063-484A-B659-3FCAB9AE9D0B}" dt="2023-05-15T18:31:33.845" v="277" actId="1076"/>
          <ac:grpSpMkLst>
            <pc:docMk/>
            <pc:sldMk cId="1843251833" sldId="256"/>
            <ac:grpSpMk id="7" creationId="{28660185-9BF6-0F59-5EB6-A699FFD7E947}"/>
          </ac:grpSpMkLst>
        </pc:grpChg>
        <pc:picChg chg="add mod">
          <ac:chgData name="Manuel Valença" userId="2b153913-ff92-401f-9d85-3104f86aabb9" providerId="ADAL" clId="{C7B05810-D063-484A-B659-3FCAB9AE9D0B}" dt="2023-05-15T18:31:05.436" v="275" actId="1076"/>
          <ac:picMkLst>
            <pc:docMk/>
            <pc:sldMk cId="1843251833" sldId="256"/>
            <ac:picMk id="4" creationId="{77AFD430-31D0-584E-79A7-858A38E02066}"/>
          </ac:picMkLst>
        </pc:picChg>
        <pc:picChg chg="del mod">
          <ac:chgData name="Manuel Valença" userId="2b153913-ff92-401f-9d85-3104f86aabb9" providerId="ADAL" clId="{C7B05810-D063-484A-B659-3FCAB9AE9D0B}" dt="2023-05-15T18:18:49.170" v="269" actId="478"/>
          <ac:picMkLst>
            <pc:docMk/>
            <pc:sldMk cId="1843251833" sldId="256"/>
            <ac:picMk id="5" creationId="{CD0AB49A-B145-AF52-C8D9-5FA2E8D3460F}"/>
          </ac:picMkLst>
        </pc:picChg>
        <pc:picChg chg="del mod">
          <ac:chgData name="Manuel Valença" userId="2b153913-ff92-401f-9d85-3104f86aabb9" providerId="ADAL" clId="{C7B05810-D063-484A-B659-3FCAB9AE9D0B}" dt="2023-05-26T08:49:43.666" v="281" actId="478"/>
          <ac:picMkLst>
            <pc:docMk/>
            <pc:sldMk cId="1843251833" sldId="256"/>
            <ac:picMk id="6" creationId="{CE4A2186-CB14-C78B-996E-4A28AE002258}"/>
          </ac:picMkLst>
        </pc:picChg>
        <pc:picChg chg="del">
          <ac:chgData name="Manuel Valença" userId="2b153913-ff92-401f-9d85-3104f86aabb9" providerId="ADAL" clId="{C7B05810-D063-484A-B659-3FCAB9AE9D0B}" dt="2023-05-15T18:18:56.571" v="270" actId="478"/>
          <ac:picMkLst>
            <pc:docMk/>
            <pc:sldMk cId="1843251833" sldId="256"/>
            <ac:picMk id="14" creationId="{3EBF8B46-59EA-96E9-EC21-B6060401C0A3}"/>
          </ac:picMkLst>
        </pc:picChg>
        <pc:picChg chg="del mod">
          <ac:chgData name="Manuel Valença" userId="2b153913-ff92-401f-9d85-3104f86aabb9" providerId="ADAL" clId="{C7B05810-D063-484A-B659-3FCAB9AE9D0B}" dt="2023-05-15T18:18:47.924" v="268" actId="478"/>
          <ac:picMkLst>
            <pc:docMk/>
            <pc:sldMk cId="1843251833" sldId="256"/>
            <ac:picMk id="15" creationId="{64582570-783F-4C28-1E0B-00D2FB6E8F69}"/>
          </ac:picMkLst>
        </pc:picChg>
        <pc:picChg chg="add mod">
          <ac:chgData name="Manuel Valença" userId="2b153913-ff92-401f-9d85-3104f86aabb9" providerId="ADAL" clId="{C7B05810-D063-484A-B659-3FCAB9AE9D0B}" dt="2023-05-15T18:05:30.919" v="145" actId="1076"/>
          <ac:picMkLst>
            <pc:docMk/>
            <pc:sldMk cId="1843251833" sldId="256"/>
            <ac:picMk id="18" creationId="{53090E53-D0D2-5A76-B7C6-FA25A5AD3C2C}"/>
          </ac:picMkLst>
        </pc:picChg>
        <pc:picChg chg="add mod">
          <ac:chgData name="Manuel Valença" userId="2b153913-ff92-401f-9d85-3104f86aabb9" providerId="ADAL" clId="{C7B05810-D063-484A-B659-3FCAB9AE9D0B}" dt="2023-05-15T18:06:33.511" v="151" actId="1076"/>
          <ac:picMkLst>
            <pc:docMk/>
            <pc:sldMk cId="1843251833" sldId="256"/>
            <ac:picMk id="22" creationId="{C2D7895C-53B8-C57F-4EF3-70FD3EB15D69}"/>
          </ac:picMkLst>
        </pc:picChg>
        <pc:picChg chg="add del mod">
          <ac:chgData name="Manuel Valença" userId="2b153913-ff92-401f-9d85-3104f86aabb9" providerId="ADAL" clId="{C7B05810-D063-484A-B659-3FCAB9AE9D0B}" dt="2023-05-15T18:03:51.789" v="102" actId="478"/>
          <ac:picMkLst>
            <pc:docMk/>
            <pc:sldMk cId="1843251833" sldId="256"/>
            <ac:picMk id="23" creationId="{1B41888B-C82F-F674-7710-38E7FB17B45E}"/>
          </ac:picMkLst>
        </pc:picChg>
        <pc:picChg chg="add mod">
          <ac:chgData name="Manuel Valença" userId="2b153913-ff92-401f-9d85-3104f86aabb9" providerId="ADAL" clId="{C7B05810-D063-484A-B659-3FCAB9AE9D0B}" dt="2023-05-15T18:27:10.125" v="273" actId="14100"/>
          <ac:picMkLst>
            <pc:docMk/>
            <pc:sldMk cId="1843251833" sldId="256"/>
            <ac:picMk id="24" creationId="{F17D938B-4271-F649-E2A4-A0E06D19D5E5}"/>
          </ac:picMkLst>
        </pc:picChg>
        <pc:picChg chg="add del mod">
          <ac:chgData name="Manuel Valença" userId="2b153913-ff92-401f-9d85-3104f86aabb9" providerId="ADAL" clId="{C7B05810-D063-484A-B659-3FCAB9AE9D0B}" dt="2023-05-15T18:05:59.593" v="147"/>
          <ac:picMkLst>
            <pc:docMk/>
            <pc:sldMk cId="1843251833" sldId="256"/>
            <ac:picMk id="26" creationId="{EAE9F2E7-BEA9-1B05-43CB-7A463346ECCF}"/>
          </ac:picMkLst>
        </pc:picChg>
        <pc:picChg chg="del">
          <ac:chgData name="Manuel Valença" userId="2b153913-ff92-401f-9d85-3104f86aabb9" providerId="ADAL" clId="{C7B05810-D063-484A-B659-3FCAB9AE9D0B}" dt="2023-05-15T18:17:10.388" v="262" actId="478"/>
          <ac:picMkLst>
            <pc:docMk/>
            <pc:sldMk cId="1843251833" sldId="256"/>
            <ac:picMk id="27" creationId="{BB5DC133-68CF-4565-DC35-698C46ABE17D}"/>
          </ac:picMkLst>
        </pc:picChg>
        <pc:picChg chg="add del mod">
          <ac:chgData name="Manuel Valença" userId="2b153913-ff92-401f-9d85-3104f86aabb9" providerId="ADAL" clId="{C7B05810-D063-484A-B659-3FCAB9AE9D0B}" dt="2023-05-15T18:11:07.872" v="228" actId="478"/>
          <ac:picMkLst>
            <pc:docMk/>
            <pc:sldMk cId="1843251833" sldId="256"/>
            <ac:picMk id="32" creationId="{E9178A23-6A9C-2A76-A958-668A471C2DCA}"/>
          </ac:picMkLst>
        </pc:picChg>
        <pc:picChg chg="add mod">
          <ac:chgData name="Manuel Valença" userId="2b153913-ff92-401f-9d85-3104f86aabb9" providerId="ADAL" clId="{C7B05810-D063-484A-B659-3FCAB9AE9D0B}" dt="2023-05-15T18:18:26.137" v="267" actId="1076"/>
          <ac:picMkLst>
            <pc:docMk/>
            <pc:sldMk cId="1843251833" sldId="256"/>
            <ac:picMk id="35" creationId="{44FBDD40-3AC2-E07A-586C-F57A88F8AECA}"/>
          </ac:picMkLst>
        </pc:picChg>
        <pc:picChg chg="add mod">
          <ac:chgData name="Manuel Valença" userId="2b153913-ff92-401f-9d85-3104f86aabb9" providerId="ADAL" clId="{C7B05810-D063-484A-B659-3FCAB9AE9D0B}" dt="2023-05-15T18:18:57.025" v="271"/>
          <ac:picMkLst>
            <pc:docMk/>
            <pc:sldMk cId="1843251833" sldId="256"/>
            <ac:picMk id="37" creationId="{CA123410-750D-B291-F8C1-14255C20A673}"/>
          </ac:picMkLst>
        </pc:picChg>
        <pc:picChg chg="add del mod">
          <ac:chgData name="Manuel Valença" userId="2b153913-ff92-401f-9d85-3104f86aabb9" providerId="ADAL" clId="{C7B05810-D063-484A-B659-3FCAB9AE9D0B}" dt="2023-05-26T08:49:36.718" v="280" actId="478"/>
          <ac:picMkLst>
            <pc:docMk/>
            <pc:sldMk cId="1843251833" sldId="256"/>
            <ac:picMk id="38" creationId="{821B7B89-CF89-3330-CBD1-A86A642F142E}"/>
          </ac:picMkLst>
        </pc:picChg>
      </pc:sldChg>
    </pc:docChg>
  </pc:docChgLst>
  <pc:docChgLst>
    <pc:chgData name="Manuel Valença" userId="2b153913-ff92-401f-9d85-3104f86aabb9" providerId="ADAL" clId="{7EF025E4-B1A0-4065-84E0-0BB3725EA3A6}"/>
    <pc:docChg chg="undo redo custSel modSld">
      <pc:chgData name="Manuel Valença" userId="2b153913-ff92-401f-9d85-3104f86aabb9" providerId="ADAL" clId="{7EF025E4-B1A0-4065-84E0-0BB3725EA3A6}" dt="2023-05-28T17:26:00.123" v="2" actId="732"/>
      <pc:docMkLst>
        <pc:docMk/>
      </pc:docMkLst>
      <pc:sldChg chg="modSp mod">
        <pc:chgData name="Manuel Valença" userId="2b153913-ff92-401f-9d85-3104f86aabb9" providerId="ADAL" clId="{7EF025E4-B1A0-4065-84E0-0BB3725EA3A6}" dt="2023-05-28T17:26:00.123" v="2" actId="732"/>
        <pc:sldMkLst>
          <pc:docMk/>
          <pc:sldMk cId="1843251833" sldId="256"/>
        </pc:sldMkLst>
        <pc:picChg chg="mod modCrop">
          <ac:chgData name="Manuel Valença" userId="2b153913-ff92-401f-9d85-3104f86aabb9" providerId="ADAL" clId="{7EF025E4-B1A0-4065-84E0-0BB3725EA3A6}" dt="2023-05-28T17:26:00.123" v="2" actId="732"/>
          <ac:picMkLst>
            <pc:docMk/>
            <pc:sldMk cId="1843251833" sldId="256"/>
            <ac:picMk id="37" creationId="{CA123410-750D-B291-F8C1-14255C20A673}"/>
          </ac:picMkLst>
        </pc:picChg>
      </pc:sldChg>
    </pc:docChg>
  </pc:docChgLst>
  <pc:docChgLst>
    <pc:chgData name="Manuel Valença" userId="2b153913-ff92-401f-9d85-3104f86aabb9" providerId="ADAL" clId="{BF7970D2-7A73-4C17-8751-199B471F4BC5}"/>
    <pc:docChg chg="undo custSel modSld">
      <pc:chgData name="Manuel Valença" userId="2b153913-ff92-401f-9d85-3104f86aabb9" providerId="ADAL" clId="{BF7970D2-7A73-4C17-8751-199B471F4BC5}" dt="2023-05-15T17:58:37.127" v="43" actId="1076"/>
      <pc:docMkLst>
        <pc:docMk/>
      </pc:docMkLst>
      <pc:sldChg chg="addSp delSp modSp mod">
        <pc:chgData name="Manuel Valença" userId="2b153913-ff92-401f-9d85-3104f86aabb9" providerId="ADAL" clId="{BF7970D2-7A73-4C17-8751-199B471F4BC5}" dt="2023-05-15T17:58:37.127" v="43" actId="1076"/>
        <pc:sldMkLst>
          <pc:docMk/>
          <pc:sldMk cId="1843251833" sldId="256"/>
        </pc:sldMkLst>
        <pc:spChg chg="add mod">
          <ac:chgData name="Manuel Valença" userId="2b153913-ff92-401f-9d85-3104f86aabb9" providerId="ADAL" clId="{BF7970D2-7A73-4C17-8751-199B471F4BC5}" dt="2023-05-15T17:44:52.931" v="15" actId="20577"/>
          <ac:spMkLst>
            <pc:docMk/>
            <pc:sldMk cId="1843251833" sldId="256"/>
            <ac:spMk id="2" creationId="{AD48B5A2-A23F-8539-E826-FD2293FEB9A3}"/>
          </ac:spMkLst>
        </pc:spChg>
        <pc:spChg chg="add mod">
          <ac:chgData name="Manuel Valença" userId="2b153913-ff92-401f-9d85-3104f86aabb9" providerId="ADAL" clId="{BF7970D2-7A73-4C17-8751-199B471F4BC5}" dt="2023-05-15T17:45:07.375" v="19" actId="20577"/>
          <ac:spMkLst>
            <pc:docMk/>
            <pc:sldMk cId="1843251833" sldId="256"/>
            <ac:spMk id="3" creationId="{1A06C170-8839-F298-DB7E-4A77D613E33A}"/>
          </ac:spMkLst>
        </pc:spChg>
        <pc:spChg chg="add mod">
          <ac:chgData name="Manuel Valença" userId="2b153913-ff92-401f-9d85-3104f86aabb9" providerId="ADAL" clId="{BF7970D2-7A73-4C17-8751-199B471F4BC5}" dt="2023-05-15T17:48:00.363" v="22" actId="1076"/>
          <ac:spMkLst>
            <pc:docMk/>
            <pc:sldMk cId="1843251833" sldId="256"/>
            <ac:spMk id="4" creationId="{C0A92D58-E7D3-44F3-537C-04869DF94A6F}"/>
          </ac:spMkLst>
        </pc:spChg>
        <pc:spChg chg="del mod">
          <ac:chgData name="Manuel Valença" userId="2b153913-ff92-401f-9d85-3104f86aabb9" providerId="ADAL" clId="{BF7970D2-7A73-4C17-8751-199B471F4BC5}" dt="2023-05-15T17:44:06.580" v="4" actId="478"/>
          <ac:spMkLst>
            <pc:docMk/>
            <pc:sldMk cId="1843251833" sldId="256"/>
            <ac:spMk id="9" creationId="{CE4146EB-697C-B355-D475-BF912862D849}"/>
          </ac:spMkLst>
        </pc:spChg>
        <pc:spChg chg="mod">
          <ac:chgData name="Manuel Valença" userId="2b153913-ff92-401f-9d85-3104f86aabb9" providerId="ADAL" clId="{BF7970D2-7A73-4C17-8751-199B471F4BC5}" dt="2023-05-15T17:48:45.210" v="27"/>
          <ac:spMkLst>
            <pc:docMk/>
            <pc:sldMk cId="1843251833" sldId="256"/>
            <ac:spMk id="10" creationId="{E22694C2-1B62-7F1C-472B-49E44704380C}"/>
          </ac:spMkLst>
        </pc:spChg>
        <pc:spChg chg="mod">
          <ac:chgData name="Manuel Valença" userId="2b153913-ff92-401f-9d85-3104f86aabb9" providerId="ADAL" clId="{BF7970D2-7A73-4C17-8751-199B471F4BC5}" dt="2023-05-15T17:48:45.210" v="27"/>
          <ac:spMkLst>
            <pc:docMk/>
            <pc:sldMk cId="1843251833" sldId="256"/>
            <ac:spMk id="11" creationId="{2C6BB9F0-A60C-93BD-ECC5-7C318E618CA8}"/>
          </ac:spMkLst>
        </pc:spChg>
        <pc:spChg chg="add del mod">
          <ac:chgData name="Manuel Valença" userId="2b153913-ff92-401f-9d85-3104f86aabb9" providerId="ADAL" clId="{BF7970D2-7A73-4C17-8751-199B471F4BC5}" dt="2023-05-15T17:58:20.787" v="41" actId="478"/>
          <ac:spMkLst>
            <pc:docMk/>
            <pc:sldMk cId="1843251833" sldId="256"/>
            <ac:spMk id="13" creationId="{6462C28B-14B3-9C1F-C9CA-FD018AD76AB8}"/>
          </ac:spMkLst>
        </pc:spChg>
        <pc:spChg chg="del">
          <ac:chgData name="Manuel Valença" userId="2b153913-ff92-401f-9d85-3104f86aabb9" providerId="ADAL" clId="{BF7970D2-7A73-4C17-8751-199B471F4BC5}" dt="2023-05-15T17:44:01.124" v="1" actId="478"/>
          <ac:spMkLst>
            <pc:docMk/>
            <pc:sldMk cId="1843251833" sldId="256"/>
            <ac:spMk id="16" creationId="{9203AC2E-B727-83C9-13AC-EBDE69ABBC4B}"/>
          </ac:spMkLst>
        </pc:spChg>
        <pc:spChg chg="del mod">
          <ac:chgData name="Manuel Valença" userId="2b153913-ff92-401f-9d85-3104f86aabb9" providerId="ADAL" clId="{BF7970D2-7A73-4C17-8751-199B471F4BC5}" dt="2023-05-15T17:44:03.893" v="2" actId="478"/>
          <ac:spMkLst>
            <pc:docMk/>
            <pc:sldMk cId="1843251833" sldId="256"/>
            <ac:spMk id="17" creationId="{EDE38A9E-9CD2-01D2-D359-36CEB8CF3F8F}"/>
          </ac:spMkLst>
        </pc:spChg>
        <pc:spChg chg="del">
          <ac:chgData name="Manuel Valença" userId="2b153913-ff92-401f-9d85-3104f86aabb9" providerId="ADAL" clId="{BF7970D2-7A73-4C17-8751-199B471F4BC5}" dt="2023-05-15T17:44:08.040" v="5" actId="478"/>
          <ac:spMkLst>
            <pc:docMk/>
            <pc:sldMk cId="1843251833" sldId="256"/>
            <ac:spMk id="28" creationId="{7B3BF6C2-76AB-EE2E-A19D-03EDC6083266}"/>
          </ac:spMkLst>
        </pc:spChg>
        <pc:spChg chg="del">
          <ac:chgData name="Manuel Valença" userId="2b153913-ff92-401f-9d85-3104f86aabb9" providerId="ADAL" clId="{BF7970D2-7A73-4C17-8751-199B471F4BC5}" dt="2023-05-15T17:49:01.900" v="31" actId="478"/>
          <ac:spMkLst>
            <pc:docMk/>
            <pc:sldMk cId="1843251833" sldId="256"/>
            <ac:spMk id="29" creationId="{1C0889F4-6B0E-CED2-071E-7F19396C2927}"/>
          </ac:spMkLst>
        </pc:spChg>
        <pc:spChg chg="del mod">
          <ac:chgData name="Manuel Valença" userId="2b153913-ff92-401f-9d85-3104f86aabb9" providerId="ADAL" clId="{BF7970D2-7A73-4C17-8751-199B471F4BC5}" dt="2023-05-15T17:49:01.194" v="30" actId="478"/>
          <ac:spMkLst>
            <pc:docMk/>
            <pc:sldMk cId="1843251833" sldId="256"/>
            <ac:spMk id="30" creationId="{71483F82-AE64-D95D-95A3-E246B9645478}"/>
          </ac:spMkLst>
        </pc:spChg>
        <pc:grpChg chg="add mod">
          <ac:chgData name="Manuel Valença" userId="2b153913-ff92-401f-9d85-3104f86aabb9" providerId="ADAL" clId="{BF7970D2-7A73-4C17-8751-199B471F4BC5}" dt="2023-05-15T17:57:30.342" v="38" actId="1076"/>
          <ac:grpSpMkLst>
            <pc:docMk/>
            <pc:sldMk cId="1843251833" sldId="256"/>
            <ac:grpSpMk id="7" creationId="{28660185-9BF6-0F59-5EB6-A699FFD7E947}"/>
          </ac:grpSpMkLst>
        </pc:grpChg>
        <pc:picChg chg="add mod">
          <ac:chgData name="Manuel Valença" userId="2b153913-ff92-401f-9d85-3104f86aabb9" providerId="ADAL" clId="{BF7970D2-7A73-4C17-8751-199B471F4BC5}" dt="2023-05-15T17:48:06.670" v="24" actId="1076"/>
          <ac:picMkLst>
            <pc:docMk/>
            <pc:sldMk cId="1843251833" sldId="256"/>
            <ac:picMk id="5" creationId="{CD0AB49A-B145-AF52-C8D9-5FA2E8D3460F}"/>
          </ac:picMkLst>
        </pc:picChg>
        <pc:picChg chg="add mod">
          <ac:chgData name="Manuel Valença" userId="2b153913-ff92-401f-9d85-3104f86aabb9" providerId="ADAL" clId="{BF7970D2-7A73-4C17-8751-199B471F4BC5}" dt="2023-05-15T17:49:17.703" v="33" actId="1076"/>
          <ac:picMkLst>
            <pc:docMk/>
            <pc:sldMk cId="1843251833" sldId="256"/>
            <ac:picMk id="6" creationId="{CE4A2186-CB14-C78B-996E-4A28AE002258}"/>
          </ac:picMkLst>
        </pc:picChg>
        <pc:picChg chg="del">
          <ac:chgData name="Manuel Valença" userId="2b153913-ff92-401f-9d85-3104f86aabb9" providerId="ADAL" clId="{BF7970D2-7A73-4C17-8751-199B471F4BC5}" dt="2023-05-15T17:46:23.877" v="20" actId="478"/>
          <ac:picMkLst>
            <pc:docMk/>
            <pc:sldMk cId="1843251833" sldId="256"/>
            <ac:picMk id="8" creationId="{22E17DBF-798A-1462-8A99-3ED3CE1ED7D4}"/>
          </ac:picMkLst>
        </pc:picChg>
        <pc:picChg chg="add mod">
          <ac:chgData name="Manuel Valença" userId="2b153913-ff92-401f-9d85-3104f86aabb9" providerId="ADAL" clId="{BF7970D2-7A73-4C17-8751-199B471F4BC5}" dt="2023-05-15T17:58:37.127" v="43" actId="1076"/>
          <ac:picMkLst>
            <pc:docMk/>
            <pc:sldMk cId="1843251833" sldId="256"/>
            <ac:picMk id="15" creationId="{64582570-783F-4C28-1E0B-00D2FB6E8F69}"/>
          </ac:picMkLst>
        </pc:picChg>
        <pc:picChg chg="mod">
          <ac:chgData name="Manuel Valença" userId="2b153913-ff92-401f-9d85-3104f86aabb9" providerId="ADAL" clId="{BF7970D2-7A73-4C17-8751-199B471F4BC5}" dt="2023-05-15T17:49:20.790" v="34" actId="1076"/>
          <ac:picMkLst>
            <pc:docMk/>
            <pc:sldMk cId="1843251833" sldId="256"/>
            <ac:picMk id="27" creationId="{BB5DC133-68CF-4565-DC35-698C46ABE17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297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34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859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553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915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48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596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747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9231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900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B240-73F8-494F-B72D-B7CF6D39485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521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BB240-73F8-494F-B72D-B7CF6D394855}" type="datetimeFigureOut">
              <a:rPr lang="pt-PT" smtClean="0"/>
              <a:t>18/07/2023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C08FF-2F56-EC4D-8088-D58F1659D27A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696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7">
            <a:extLst>
              <a:ext uri="{FF2B5EF4-FFF2-40B4-BE49-F238E27FC236}">
                <a16:creationId xmlns:a16="http://schemas.microsoft.com/office/drawing/2014/main" id="{AD48B5A2-A23F-8539-E826-FD2293FEB9A3}"/>
              </a:ext>
            </a:extLst>
          </p:cNvPr>
          <p:cNvSpPr txBox="1"/>
          <p:nvPr/>
        </p:nvSpPr>
        <p:spPr>
          <a:xfrm>
            <a:off x="21401881" y="4388016"/>
            <a:ext cx="19963607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7000"/>
              </a:lnSpc>
            </a:pPr>
            <a:r>
              <a:rPr lang="pt-PT" sz="8000" b="1" dirty="0">
                <a:latin typeface="Gotham Black" pitchFamily="2" charset="0"/>
                <a:cs typeface="Gotham Black" pitchFamily="2" charset="0"/>
              </a:rPr>
              <a:t>THE REASON FOR LOW ABUNDANCE OF SHARKS AND RAYS IN THE ARABIC GULF ON  THE LAST TWENTY FIVE YEARS</a:t>
            </a:r>
          </a:p>
        </p:txBody>
      </p:sp>
      <p:sp>
        <p:nvSpPr>
          <p:cNvPr id="3" name="CaixaDeTexto 19">
            <a:extLst>
              <a:ext uri="{FF2B5EF4-FFF2-40B4-BE49-F238E27FC236}">
                <a16:creationId xmlns:a16="http://schemas.microsoft.com/office/drawing/2014/main" id="{1A06C170-8839-F298-DB7E-4A77D613E33A}"/>
              </a:ext>
            </a:extLst>
          </p:cNvPr>
          <p:cNvSpPr txBox="1"/>
          <p:nvPr/>
        </p:nvSpPr>
        <p:spPr>
          <a:xfrm>
            <a:off x="21417923" y="7806342"/>
            <a:ext cx="1985993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RIMA W. JABADO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1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 ,</a:t>
            </a:r>
            <a:r>
              <a:rPr lang="pt-PT" sz="4000" b="1" spc="-300" dirty="0">
                <a:latin typeface="Gotham Book" pitchFamily="2" charset="0"/>
                <a:cs typeface="Gotham Bold" pitchFamily="2" charset="0"/>
              </a:rPr>
              <a:t> 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SHAMSA M. AL HAMELI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2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 EDWIN M. GRANDCOURTI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3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 SHAIKHA S. AL DHAHERI 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4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MICHELLE L. HALL 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5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, RAOUL A. MULDER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6 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SHAIKHA S. AL DHAHERI </a:t>
            </a:r>
            <a:r>
              <a:rPr lang="pt-PT" sz="4000" b="1" spc="-300" baseline="30000" dirty="0">
                <a:latin typeface="Gotham Bold" pitchFamily="2" charset="0"/>
                <a:cs typeface="Gotham Bold" pitchFamily="2" charset="0"/>
              </a:rPr>
              <a:t>2</a:t>
            </a:r>
            <a:r>
              <a:rPr lang="pt-PT" sz="4000" b="1" spc="-300" dirty="0">
                <a:latin typeface="Gotham Bold" pitchFamily="2" charset="0"/>
                <a:cs typeface="Gotham Bold" pitchFamily="2" charset="0"/>
              </a:rPr>
              <a:t>, </a:t>
            </a:r>
            <a:r>
              <a:rPr lang="pt-PT" sz="4000" b="1" spc="-300" dirty="0">
                <a:latin typeface="Gotham Book" pitchFamily="2" charset="0"/>
                <a:cs typeface="Gotham Book" pitchFamily="2" charset="0"/>
              </a:rPr>
              <a:t>ELLE L. HALL </a:t>
            </a:r>
            <a:r>
              <a:rPr lang="pt-PT" sz="4000" b="1" spc="-300" baseline="30000" dirty="0">
                <a:latin typeface="Gotham Book" pitchFamily="2" charset="0"/>
                <a:cs typeface="Gotham Book" pitchFamily="2" charset="0"/>
              </a:rPr>
              <a:t>4</a:t>
            </a:r>
            <a:endParaRPr lang="pt-PT" sz="4000" spc="-300" baseline="30000" dirty="0">
              <a:latin typeface="Gotham Book" pitchFamily="2" charset="0"/>
              <a:cs typeface="Gotham Book" pitchFamily="2" charset="0"/>
            </a:endParaRP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1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CESAM, Departamento de </a:t>
            </a:r>
            <a:r>
              <a:rPr lang="pt-PT" sz="3200" spc="-300" dirty="0" err="1">
                <a:latin typeface="Gotham Book" pitchFamily="2" charset="0"/>
                <a:cs typeface="Gotham Book" pitchFamily="2" charset="0"/>
              </a:rPr>
              <a:t>xxxxx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 da Universidade de Aveiro, Portugal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2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ENVIRONMENT AGENCY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3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GULF ELASMO PROJECT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4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CICECO UA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ok" pitchFamily="2" charset="0"/>
              </a:rPr>
              <a:t>5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UNIVERSITY OF MELBOURNE</a:t>
            </a:r>
          </a:p>
          <a:p>
            <a:r>
              <a:rPr lang="pt-PT" sz="3200" b="1" spc="-300" baseline="30000" dirty="0">
                <a:latin typeface="Gotham Bold" pitchFamily="2" charset="0"/>
                <a:cs typeface="Gotham Bold" pitchFamily="2" charset="0"/>
              </a:rPr>
              <a:t>6 </a:t>
            </a:r>
            <a:r>
              <a:rPr lang="pt-PT" sz="3200" spc="-300" dirty="0">
                <a:latin typeface="Gotham Book" pitchFamily="2" charset="0"/>
                <a:cs typeface="Gotham Book" pitchFamily="2" charset="0"/>
              </a:rPr>
              <a:t>UNIVERSITY OF W/A, AUSTRALIA</a:t>
            </a:r>
          </a:p>
        </p:txBody>
      </p:sp>
      <p:sp>
        <p:nvSpPr>
          <p:cNvPr id="13" name="CaixaDeTexto 18">
            <a:extLst>
              <a:ext uri="{FF2B5EF4-FFF2-40B4-BE49-F238E27FC236}">
                <a16:creationId xmlns:a16="http://schemas.microsoft.com/office/drawing/2014/main" id="{8E1C802F-2057-E0EC-4CC5-723FB27AA9E1}"/>
              </a:ext>
            </a:extLst>
          </p:cNvPr>
          <p:cNvSpPr txBox="1"/>
          <p:nvPr/>
        </p:nvSpPr>
        <p:spPr>
          <a:xfrm>
            <a:off x="1265231" y="13632478"/>
            <a:ext cx="6383344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100" b="1" dirty="0">
                <a:latin typeface="Gotham Medium" pitchFamily="2" charset="0"/>
                <a:cs typeface="Gotham Medium" pitchFamily="2" charset="0"/>
              </a:rPr>
              <a:t>INTRODUÇÃO</a:t>
            </a:r>
          </a:p>
          <a:p>
            <a:endParaRPr lang="pt-PT" dirty="0">
              <a:latin typeface="Gotham Medium" pitchFamily="2" charset="0"/>
              <a:cs typeface="Gotham Medium" pitchFamily="2" charset="0"/>
            </a:endParaRPr>
          </a:p>
          <a:p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nonunit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augue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feugait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iriure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hendrerit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vulputate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esse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molestie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illum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eu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feugiat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vero eros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accumsan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iusto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odio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praesent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luptatum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zzril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delenit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augue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feugait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nonunit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augue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feugait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endParaRPr lang="pt-PT" sz="20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6" name="CaixaDeTexto 19">
            <a:extLst>
              <a:ext uri="{FF2B5EF4-FFF2-40B4-BE49-F238E27FC236}">
                <a16:creationId xmlns:a16="http://schemas.microsoft.com/office/drawing/2014/main" id="{CDDDC0EA-37B2-A164-E455-E77C568D215F}"/>
              </a:ext>
            </a:extLst>
          </p:cNvPr>
          <p:cNvSpPr txBox="1"/>
          <p:nvPr/>
        </p:nvSpPr>
        <p:spPr>
          <a:xfrm>
            <a:off x="8106557" y="13632478"/>
            <a:ext cx="6251461" cy="931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100" b="1" dirty="0">
                <a:latin typeface="Gotham Medium" pitchFamily="2" charset="0"/>
                <a:cs typeface="Gotham Medium" pitchFamily="2" charset="0"/>
              </a:rPr>
              <a:t>MATERIAIS E MÉTODOS</a:t>
            </a:r>
          </a:p>
          <a:p>
            <a:endParaRPr lang="pt-PT" dirty="0">
              <a:latin typeface="Gotham Medium" pitchFamily="2" charset="0"/>
              <a:cs typeface="Gotham Medium" pitchFamily="2" charset="0"/>
            </a:endParaRP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iriure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hendrerit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vulputate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esse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molestie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illum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eu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feugiat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vero eros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accumsan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iusto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odio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praesent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luptat</a:t>
            </a:r>
            <a:endParaRPr lang="pt-PT" sz="2000" dirty="0">
              <a:latin typeface="Gotham Medium" pitchFamily="2" charset="0"/>
              <a:cs typeface="Gotham Medium" pitchFamily="2" charset="0"/>
            </a:endParaRP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nonummy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nibh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euismod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tincidunt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laoreet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magna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nonummy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nibh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euismod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tincidunt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laoreet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magna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nonunit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augue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feugait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iriure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hendrerit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vulputate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esse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molestie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illum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eu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feugiat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vero eros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accumsan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iusto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odio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praesent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luptat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iriure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hendrerit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vulputate</a:t>
            </a:r>
            <a:endParaRPr lang="pt-PT" sz="2000" dirty="0">
              <a:latin typeface="Gotham Medium" pitchFamily="2" charset="0"/>
              <a:cs typeface="Gotham Medium" pitchFamily="2" charset="0"/>
            </a:endParaRPr>
          </a:p>
        </p:txBody>
      </p:sp>
      <p:pic>
        <p:nvPicPr>
          <p:cNvPr id="18" name="Imagem 21">
            <a:extLst>
              <a:ext uri="{FF2B5EF4-FFF2-40B4-BE49-F238E27FC236}">
                <a16:creationId xmlns:a16="http://schemas.microsoft.com/office/drawing/2014/main" id="{53090E53-D0D2-5A76-B7C6-FA25A5AD3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4185" y="14201843"/>
            <a:ext cx="6350000" cy="4495800"/>
          </a:xfrm>
          <a:prstGeom prst="rect">
            <a:avLst/>
          </a:prstGeom>
        </p:spPr>
      </p:pic>
      <p:sp>
        <p:nvSpPr>
          <p:cNvPr id="19" name="CaixaDeTexto 22">
            <a:extLst>
              <a:ext uri="{FF2B5EF4-FFF2-40B4-BE49-F238E27FC236}">
                <a16:creationId xmlns:a16="http://schemas.microsoft.com/office/drawing/2014/main" id="{54569B02-3199-D97E-4614-942B544B271D}"/>
              </a:ext>
            </a:extLst>
          </p:cNvPr>
          <p:cNvSpPr txBox="1"/>
          <p:nvPr/>
        </p:nvSpPr>
        <p:spPr>
          <a:xfrm>
            <a:off x="21540620" y="13632478"/>
            <a:ext cx="6334079" cy="1118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100" b="1" dirty="0">
                <a:latin typeface="Gotham Medium" pitchFamily="2" charset="0"/>
                <a:cs typeface="Gotham Medium" pitchFamily="2" charset="0"/>
              </a:rPr>
              <a:t>RESULTADOS</a:t>
            </a:r>
          </a:p>
          <a:p>
            <a:endParaRPr lang="pt-PT" sz="2000" dirty="0">
              <a:latin typeface="Gotham Medium" pitchFamily="2" charset="0"/>
              <a:cs typeface="Gotham Medium" pitchFamily="2" charset="0"/>
            </a:endParaRP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iriure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hendrerit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vulputate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esse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molestie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illum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eu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feugiat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vero eros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accumsan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iusto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odio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praesent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luptat</a:t>
            </a:r>
            <a:endParaRPr lang="pt-PT" sz="2000" dirty="0">
              <a:latin typeface="Gotham Medium" pitchFamily="2" charset="0"/>
              <a:cs typeface="Gotham Medium" pitchFamily="2" charset="0"/>
            </a:endParaRP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nonummy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nibh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euismod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tincidunt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laoreet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magna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nonummy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nibh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euismod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tincidunt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laoreet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magna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nonunit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augue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feugait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iriure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hendrerit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in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vulputate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esse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molestie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illum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eu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feugiat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nulla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facilisis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vero eros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accumsan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iusto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odio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praesent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luptat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Duis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autem</a:t>
            </a:r>
            <a:endParaRPr lang="pt-PT" sz="2000" dirty="0"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1" name="CaixaDeTexto 24">
            <a:extLst>
              <a:ext uri="{FF2B5EF4-FFF2-40B4-BE49-F238E27FC236}">
                <a16:creationId xmlns:a16="http://schemas.microsoft.com/office/drawing/2014/main" id="{4C5C6050-7DC0-D36F-4291-3C01553A3E8A}"/>
              </a:ext>
            </a:extLst>
          </p:cNvPr>
          <p:cNvSpPr txBox="1"/>
          <p:nvPr/>
        </p:nvSpPr>
        <p:spPr>
          <a:xfrm>
            <a:off x="34946038" y="13632478"/>
            <a:ext cx="63878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latin typeface="Gotham Medium" pitchFamily="2" charset="0"/>
                <a:cs typeface="Gotham Medium" pitchFamily="2" charset="0"/>
              </a:rPr>
              <a:t>DISCUSSÃO</a:t>
            </a:r>
          </a:p>
          <a:p>
            <a:endParaRPr lang="pt-PT" sz="2000" dirty="0">
              <a:latin typeface="Gotham Medium" pitchFamily="2" charset="0"/>
              <a:cs typeface="Gotham Medium" pitchFamily="2" charset="0"/>
            </a:endParaRP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nonummy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nibh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euismod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tincidunt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laoreet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magna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volutpat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wisi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ad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minim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veniam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quis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nostrud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exerci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tation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ullamcorper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suscipit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lobortis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aliquip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ex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ea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commodo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consequat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.</a:t>
            </a:r>
          </a:p>
          <a:p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Lorem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ipsum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amet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consectetuer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adipiscing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elit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,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sed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nonummy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nibh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euismod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tincidunt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laoreet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dolore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magna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aliquam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erat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volu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eros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accumsan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et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iusto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odio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dignissim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qui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blandit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praesent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luptat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tis </a:t>
            </a:r>
            <a:r>
              <a:rPr lang="pt-PT" sz="2000" dirty="0" err="1">
                <a:latin typeface="Gotham Medium" pitchFamily="2" charset="0"/>
                <a:cs typeface="Gotham Medium" pitchFamily="2" charset="0"/>
              </a:rPr>
              <a:t>nisl</a:t>
            </a:r>
            <a:r>
              <a:rPr lang="pt-PT" sz="2000" dirty="0">
                <a:latin typeface="Gotham Medium" pitchFamily="2" charset="0"/>
                <a:cs typeface="Gotham Medium" pitchFamily="2" charset="0"/>
              </a:rPr>
              <a:t> ut</a:t>
            </a:r>
          </a:p>
        </p:txBody>
      </p:sp>
      <p:pic>
        <p:nvPicPr>
          <p:cNvPr id="22" name="Imagem 25">
            <a:extLst>
              <a:ext uri="{FF2B5EF4-FFF2-40B4-BE49-F238E27FC236}">
                <a16:creationId xmlns:a16="http://schemas.microsoft.com/office/drawing/2014/main" id="{C2D7895C-53B8-C57F-4EF3-70FD3EB15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6520" y="14194170"/>
            <a:ext cx="6350000" cy="5791200"/>
          </a:xfrm>
          <a:prstGeom prst="rect">
            <a:avLst/>
          </a:prstGeom>
        </p:spPr>
      </p:pic>
      <p:pic>
        <p:nvPicPr>
          <p:cNvPr id="24" name="Imagem 20">
            <a:extLst>
              <a:ext uri="{FF2B5EF4-FFF2-40B4-BE49-F238E27FC236}">
                <a16:creationId xmlns:a16="http://schemas.microsoft.com/office/drawing/2014/main" id="{F17D938B-4271-F649-E2A4-A0E06D19D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764" y="1898239"/>
            <a:ext cx="13464675" cy="10599067"/>
          </a:xfrm>
          <a:prstGeom prst="rect">
            <a:avLst/>
          </a:prstGeom>
        </p:spPr>
      </p:pic>
      <p:sp>
        <p:nvSpPr>
          <p:cNvPr id="25" name="Subtítulo 2">
            <a:extLst>
              <a:ext uri="{FF2B5EF4-FFF2-40B4-BE49-F238E27FC236}">
                <a16:creationId xmlns:a16="http://schemas.microsoft.com/office/drawing/2014/main" id="{63E1683F-D501-C304-7599-A56507552B1C}"/>
              </a:ext>
            </a:extLst>
          </p:cNvPr>
          <p:cNvSpPr txBox="1">
            <a:spLocks/>
          </p:cNvSpPr>
          <p:nvPr/>
        </p:nvSpPr>
        <p:spPr>
          <a:xfrm>
            <a:off x="1265231" y="9310831"/>
            <a:ext cx="4814884" cy="1557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consectetuer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adipiscing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elit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sed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diam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nonunit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augue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duis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dolore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te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feugait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nulla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facilisi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.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Lorem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,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cons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ectetuer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adipis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ipsum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dolor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sit</a:t>
            </a:r>
            <a:r>
              <a:rPr lang="pt-PT" sz="1800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sz="1800" dirty="0" err="1">
                <a:latin typeface="Gotham Book" pitchFamily="2" charset="0"/>
                <a:cs typeface="Gotham Book" pitchFamily="2" charset="0"/>
              </a:rPr>
              <a:t>amet</a:t>
            </a:r>
            <a:endParaRPr lang="pt-PT" sz="1800" dirty="0">
              <a:latin typeface="Gotham Book" pitchFamily="2" charset="0"/>
              <a:cs typeface="Gotham Book" pitchFamily="2" charset="0"/>
            </a:endParaRPr>
          </a:p>
        </p:txBody>
      </p:sp>
      <p:sp>
        <p:nvSpPr>
          <p:cNvPr id="29" name="CaixaDeTexto 6">
            <a:extLst>
              <a:ext uri="{FF2B5EF4-FFF2-40B4-BE49-F238E27FC236}">
                <a16:creationId xmlns:a16="http://schemas.microsoft.com/office/drawing/2014/main" id="{E8F4EABD-1422-894D-A770-3ED32F580EF6}"/>
              </a:ext>
            </a:extLst>
          </p:cNvPr>
          <p:cNvSpPr txBox="1"/>
          <p:nvPr/>
        </p:nvSpPr>
        <p:spPr>
          <a:xfrm>
            <a:off x="14592350" y="19222340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sp>
        <p:nvSpPr>
          <p:cNvPr id="30" name="CaixaDeTexto 6">
            <a:extLst>
              <a:ext uri="{FF2B5EF4-FFF2-40B4-BE49-F238E27FC236}">
                <a16:creationId xmlns:a16="http://schemas.microsoft.com/office/drawing/2014/main" id="{72A0EA50-63CE-2F68-8C67-44173F9A6C91}"/>
              </a:ext>
            </a:extLst>
          </p:cNvPr>
          <p:cNvSpPr txBox="1"/>
          <p:nvPr/>
        </p:nvSpPr>
        <p:spPr>
          <a:xfrm>
            <a:off x="28186520" y="20625067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sp>
        <p:nvSpPr>
          <p:cNvPr id="31" name="CaixaDeTexto 6">
            <a:extLst>
              <a:ext uri="{FF2B5EF4-FFF2-40B4-BE49-F238E27FC236}">
                <a16:creationId xmlns:a16="http://schemas.microsoft.com/office/drawing/2014/main" id="{03C96E08-566D-6C35-441E-7FA5882B958A}"/>
              </a:ext>
            </a:extLst>
          </p:cNvPr>
          <p:cNvSpPr txBox="1"/>
          <p:nvPr/>
        </p:nvSpPr>
        <p:spPr>
          <a:xfrm>
            <a:off x="34914473" y="23350527"/>
            <a:ext cx="64510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b="1" dirty="0">
                <a:latin typeface="Gotham Bold" pitchFamily="2" charset="0"/>
                <a:cs typeface="Gotham Bold" pitchFamily="2" charset="0"/>
              </a:rPr>
              <a:t>REFERÊNCIAS</a:t>
            </a:r>
          </a:p>
          <a:p>
            <a:endParaRPr lang="pt-PT" dirty="0">
              <a:latin typeface="Gotham Book" pitchFamily="2" charset="0"/>
              <a:cs typeface="Gotham Book" pitchFamily="2" charset="0"/>
            </a:endParaRPr>
          </a:p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</a:p>
          <a:p>
            <a:endParaRPr lang="pt-PT" dirty="0">
              <a:latin typeface="Gotham Book" pitchFamily="2" charset="0"/>
            </a:endParaRPr>
          </a:p>
          <a:p>
            <a:endParaRPr lang="pt-PT" dirty="0">
              <a:latin typeface="Gotham Book" pitchFamily="2" charset="0"/>
            </a:endParaRPr>
          </a:p>
          <a:p>
            <a:endParaRPr lang="pt-PT" dirty="0">
              <a:latin typeface="Gotham Book" pitchFamily="2" charset="0"/>
            </a:endParaRPr>
          </a:p>
          <a:p>
            <a:endParaRPr lang="pt-PT" dirty="0"/>
          </a:p>
        </p:txBody>
      </p:sp>
      <p:pic>
        <p:nvPicPr>
          <p:cNvPr id="35" name="Imagem 21">
            <a:extLst>
              <a:ext uri="{FF2B5EF4-FFF2-40B4-BE49-F238E27FC236}">
                <a16:creationId xmlns:a16="http://schemas.microsoft.com/office/drawing/2014/main" id="{44FBDD40-3AC2-E07A-586C-F57A88F8A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302" y="19957484"/>
            <a:ext cx="6350000" cy="4495800"/>
          </a:xfrm>
          <a:prstGeom prst="rect">
            <a:avLst/>
          </a:prstGeom>
        </p:spPr>
      </p:pic>
      <p:sp>
        <p:nvSpPr>
          <p:cNvPr id="36" name="CaixaDeTexto 6">
            <a:extLst>
              <a:ext uri="{FF2B5EF4-FFF2-40B4-BE49-F238E27FC236}">
                <a16:creationId xmlns:a16="http://schemas.microsoft.com/office/drawing/2014/main" id="{C5359A99-6A4C-5910-E72A-560C239BE0FD}"/>
              </a:ext>
            </a:extLst>
          </p:cNvPr>
          <p:cNvSpPr txBox="1"/>
          <p:nvPr/>
        </p:nvSpPr>
        <p:spPr>
          <a:xfrm>
            <a:off x="1117467" y="24977981"/>
            <a:ext cx="6451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lobortis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nisl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ut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aliquip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ex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ea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r>
              <a:rPr lang="pt-PT" dirty="0" err="1">
                <a:latin typeface="Gotham Book" pitchFamily="2" charset="0"/>
                <a:cs typeface="Gotham Book" pitchFamily="2" charset="0"/>
              </a:rPr>
              <a:t>commodo</a:t>
            </a:r>
            <a:r>
              <a:rPr lang="pt-PT" dirty="0">
                <a:latin typeface="Gotham Book" pitchFamily="2" charset="0"/>
                <a:cs typeface="Gotham Book" pitchFamily="2" charset="0"/>
              </a:rPr>
              <a:t> </a:t>
            </a:r>
            <a:endParaRPr lang="pt-PT" dirty="0"/>
          </a:p>
        </p:txBody>
      </p:sp>
      <p:pic>
        <p:nvPicPr>
          <p:cNvPr id="4" name="Imagem 26">
            <a:extLst>
              <a:ext uri="{FF2B5EF4-FFF2-40B4-BE49-F238E27FC236}">
                <a16:creationId xmlns:a16="http://schemas.microsoft.com/office/drawing/2014/main" id="{77AFD430-31D0-584E-79A7-858A38E02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06110" y="28169998"/>
            <a:ext cx="4445000" cy="1397000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63096CC7-0D32-525D-2266-73A794BF0D16}"/>
              </a:ext>
            </a:extLst>
          </p:cNvPr>
          <p:cNvSpPr txBox="1">
            <a:spLocks/>
          </p:cNvSpPr>
          <p:nvPr/>
        </p:nvSpPr>
        <p:spPr>
          <a:xfrm>
            <a:off x="33228438" y="1951455"/>
            <a:ext cx="3372069" cy="56226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>
                <a:latin typeface="Gotham Book" pitchFamily="2" charset="0"/>
                <a:cs typeface="Gotham Book" pitchFamily="2" charset="0"/>
              </a:rPr>
              <a:t>Espaço para adicionar mais logos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854B221A-58D2-90A8-14D1-0D81CA1815F2}"/>
              </a:ext>
            </a:extLst>
          </p:cNvPr>
          <p:cNvSpPr txBox="1">
            <a:spLocks/>
          </p:cNvSpPr>
          <p:nvPr/>
        </p:nvSpPr>
        <p:spPr>
          <a:xfrm>
            <a:off x="7779895" y="28554549"/>
            <a:ext cx="7831460" cy="57022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>
                <a:latin typeface="Gotham Book" pitchFamily="2" charset="0"/>
                <a:cs typeface="Gotham Book" pitchFamily="2" charset="0"/>
              </a:rPr>
              <a:t>Espaço para adicionar logos de instituições financiadoras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A27EF9ED-0E33-16C4-F089-BFAF6FB9BF04}"/>
              </a:ext>
            </a:extLst>
          </p:cNvPr>
          <p:cNvSpPr txBox="1">
            <a:spLocks/>
          </p:cNvSpPr>
          <p:nvPr/>
        </p:nvSpPr>
        <p:spPr>
          <a:xfrm>
            <a:off x="14956541" y="5878091"/>
            <a:ext cx="3372069" cy="157686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None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3743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748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41230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5497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8717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82461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96204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109948" indent="0" algn="ctr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None/>
              <a:defRPr sz="52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sz="2400" i="1" dirty="0">
                <a:latin typeface="Gotham Book" pitchFamily="2" charset="0"/>
                <a:cs typeface="Gotham Book" pitchFamily="2" charset="0"/>
              </a:rPr>
              <a:t>Espaço para inserir imagem (substituindo o exemplo aqui apresentado) Para apagar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7941E6-1E5C-093F-EA6A-FAB08F696C2D}"/>
              </a:ext>
            </a:extLst>
          </p:cNvPr>
          <p:cNvGrpSpPr/>
          <p:nvPr/>
        </p:nvGrpSpPr>
        <p:grpSpPr>
          <a:xfrm>
            <a:off x="21540620" y="28169998"/>
            <a:ext cx="11246757" cy="1080733"/>
            <a:chOff x="1762312" y="40247726"/>
            <a:chExt cx="11246757" cy="1080733"/>
          </a:xfrm>
        </p:grpSpPr>
        <p:sp>
          <p:nvSpPr>
            <p:cNvPr id="15" name="Subtítulo 2">
              <a:extLst>
                <a:ext uri="{FF2B5EF4-FFF2-40B4-BE49-F238E27FC236}">
                  <a16:creationId xmlns:a16="http://schemas.microsoft.com/office/drawing/2014/main" id="{75FB8355-2AD4-26B1-2374-BFA39BB2D4D9}"/>
                </a:ext>
              </a:extLst>
            </p:cNvPr>
            <p:cNvSpPr txBox="1">
              <a:spLocks/>
            </p:cNvSpPr>
            <p:nvPr/>
          </p:nvSpPr>
          <p:spPr>
            <a:xfrm>
              <a:off x="1762312" y="40629959"/>
              <a:ext cx="11246757" cy="6985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0" indent="0" algn="ctr" defTabSz="3027487" rtl="0" eaLnBrk="1" latinLnBrk="0" hangingPunct="1">
                <a:lnSpc>
                  <a:spcPct val="90000"/>
                </a:lnSpc>
                <a:spcBef>
                  <a:spcPts val="3311"/>
                </a:spcBef>
                <a:buFont typeface="Arial" panose="020B0604020202020204" pitchFamily="34" charset="0"/>
                <a:buNone/>
                <a:defRPr sz="79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13743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66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2748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41230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5497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6871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082461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59620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109948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PT" sz="1800" dirty="0">
                  <a:latin typeface="Gotham Book" pitchFamily="2" charset="0"/>
                  <a:cs typeface="Gotham Book" pitchFamily="2" charset="0"/>
                </a:rPr>
                <a:t>Agradecemos o apoio financeiro do CESAM através da FCT/MCTES (UIDP/50017/2020+UIDB/50017/2020+LA/P/0094/2020) através de fundos nacionais. (…) 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ipsum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amet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,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consectetuer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adipiscing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elit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,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sed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diam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nonunit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augue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duis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dolore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te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feugait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nulla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facilisi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.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Lorem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ipsum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dolor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</a:t>
              </a:r>
              <a:r>
                <a:rPr lang="pt-PT" sz="1800" dirty="0" err="1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sit</a:t>
              </a:r>
              <a:r>
                <a:rPr lang="pt-PT" sz="1800" dirty="0">
                  <a:highlight>
                    <a:srgbClr val="FFFF00"/>
                  </a:highlight>
                  <a:latin typeface="Gotham Book" pitchFamily="2" charset="0"/>
                  <a:cs typeface="Gotham Book" pitchFamily="2" charset="0"/>
                </a:rPr>
                <a:t> ame</a:t>
              </a:r>
            </a:p>
          </p:txBody>
        </p:sp>
        <p:sp>
          <p:nvSpPr>
            <p:cNvPr id="17" name="Subtítulo 2">
              <a:extLst>
                <a:ext uri="{FF2B5EF4-FFF2-40B4-BE49-F238E27FC236}">
                  <a16:creationId xmlns:a16="http://schemas.microsoft.com/office/drawing/2014/main" id="{3E684677-6E61-BC3B-6968-50C6CCC3DD46}"/>
                </a:ext>
              </a:extLst>
            </p:cNvPr>
            <p:cNvSpPr txBox="1">
              <a:spLocks/>
            </p:cNvSpPr>
            <p:nvPr/>
          </p:nvSpPr>
          <p:spPr>
            <a:xfrm>
              <a:off x="1762312" y="40247726"/>
              <a:ext cx="11246757" cy="38223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3027487" rtl="0" eaLnBrk="1" latinLnBrk="0" hangingPunct="1">
                <a:lnSpc>
                  <a:spcPct val="90000"/>
                </a:lnSpc>
                <a:spcBef>
                  <a:spcPts val="3311"/>
                </a:spcBef>
                <a:buFont typeface="Arial" panose="020B0604020202020204" pitchFamily="34" charset="0"/>
                <a:buNone/>
                <a:defRPr sz="79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513743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662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2748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9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541230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05497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68717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9082461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596204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2109948" indent="0" algn="ctr" defTabSz="3027487" rtl="0" eaLnBrk="1" latinLnBrk="0" hangingPunct="1">
                <a:lnSpc>
                  <a:spcPct val="90000"/>
                </a:lnSpc>
                <a:spcBef>
                  <a:spcPts val="1655"/>
                </a:spcBef>
                <a:buFont typeface="Arial" panose="020B0604020202020204" pitchFamily="34" charset="0"/>
                <a:buNone/>
                <a:defRPr sz="529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PT" sz="1800" b="1" dirty="0">
                  <a:latin typeface="Gotham Book" pitchFamily="2" charset="0"/>
                  <a:cs typeface="Gotham Book" pitchFamily="2" charset="0"/>
                </a:rPr>
                <a:t>AGRADECIMENTOS</a:t>
              </a:r>
            </a:p>
          </p:txBody>
        </p:sp>
      </p:grpSp>
      <p:pic>
        <p:nvPicPr>
          <p:cNvPr id="12" name="Picture 11" descr="A logo with a blue circle&#10;&#10;Description automatically generated">
            <a:extLst>
              <a:ext uri="{FF2B5EF4-FFF2-40B4-BE49-F238E27FC236}">
                <a16:creationId xmlns:a16="http://schemas.microsoft.com/office/drawing/2014/main" id="{0101FED5-98F2-FE86-9EEA-3574028675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20182" y="1568108"/>
            <a:ext cx="8842232" cy="247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518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259</TotalTime>
  <Words>1295</Words>
  <Application>Microsoft Office PowerPoint</Application>
  <PresentationFormat>Custom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Gotham Black</vt:lpstr>
      <vt:lpstr>Gotham Bold</vt:lpstr>
      <vt:lpstr>Gotham Book</vt:lpstr>
      <vt:lpstr>Gotham Medium</vt:lpstr>
      <vt:lpstr>Tema do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Sebastião Estanislau Pinto De Gusmão</dc:creator>
  <cp:lastModifiedBy>Manuel Valença</cp:lastModifiedBy>
  <cp:revision>5</cp:revision>
  <dcterms:created xsi:type="dcterms:W3CDTF">2023-05-03T11:20:27Z</dcterms:created>
  <dcterms:modified xsi:type="dcterms:W3CDTF">2023-07-18T13:41:03Z</dcterms:modified>
</cp:coreProperties>
</file>