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 userDrawn="1">
          <p15:clr>
            <a:srgbClr val="A4A3A4"/>
          </p15:clr>
        </p15:guide>
        <p15:guide id="2" pos="13572" userDrawn="1">
          <p15:clr>
            <a:srgbClr val="A4A3A4"/>
          </p15:clr>
        </p15:guide>
        <p15:guide id="3" orient="horz" pos="3457" userDrawn="1">
          <p15:clr>
            <a:srgbClr val="A4A3A4"/>
          </p15:clr>
        </p15:guide>
        <p15:guide id="4" orient="horz" pos="9710" userDrawn="1">
          <p15:clr>
            <a:srgbClr val="A4A3A4"/>
          </p15:clr>
        </p15:guide>
        <p15:guide id="5" orient="horz" pos="2890" userDrawn="1">
          <p15:clr>
            <a:srgbClr val="A4A3A4"/>
          </p15:clr>
        </p15:guide>
        <p15:guide id="6" orient="horz" pos="3185" userDrawn="1">
          <p15:clr>
            <a:srgbClr val="A4A3A4"/>
          </p15:clr>
        </p15:guide>
        <p15:guide id="7" orient="horz" pos="5861" userDrawn="1">
          <p15:clr>
            <a:srgbClr val="A4A3A4"/>
          </p15:clr>
        </p15:guide>
        <p15:guide id="8" orient="horz" pos="6882" userDrawn="1">
          <p15:clr>
            <a:srgbClr val="A4A3A4"/>
          </p15:clr>
        </p15:guide>
        <p15:guide id="9" orient="horz" pos="7517" userDrawn="1">
          <p15:clr>
            <a:srgbClr val="A4A3A4"/>
          </p15:clr>
        </p15:guide>
        <p15:guide id="10" orient="horz" pos="10375" userDrawn="1">
          <p15:clr>
            <a:srgbClr val="A4A3A4"/>
          </p15:clr>
        </p15:guide>
        <p15:guide id="11" orient="horz" pos="10715" userDrawn="1">
          <p15:clr>
            <a:srgbClr val="A4A3A4"/>
          </p15:clr>
        </p15:guide>
        <p15:guide id="12" orient="horz" pos="17133" userDrawn="1">
          <p15:clr>
            <a:srgbClr val="A4A3A4"/>
          </p15:clr>
        </p15:guide>
        <p15:guide id="13" orient="horz" pos="18222" userDrawn="1">
          <p15:clr>
            <a:srgbClr val="A4A3A4"/>
          </p15:clr>
        </p15:guide>
        <p15:guide id="14" orient="horz" pos="17814" userDrawn="1">
          <p15:clr>
            <a:srgbClr val="A4A3A4"/>
          </p15:clr>
        </p15:guide>
        <p15:guide id="15" pos="9331" userDrawn="1">
          <p15:clr>
            <a:srgbClr val="A4A3A4"/>
          </p15:clr>
        </p15:guide>
        <p15:guide id="16" pos="5135" userDrawn="1">
          <p15:clr>
            <a:srgbClr val="A4A3A4"/>
          </p15:clr>
        </p15:guide>
        <p15:guide id="17" pos="849" userDrawn="1">
          <p15:clr>
            <a:srgbClr val="A4A3A4"/>
          </p15:clr>
        </p15:guide>
        <p15:guide id="18" pos="17518" userDrawn="1">
          <p15:clr>
            <a:srgbClr val="A4A3A4"/>
          </p15:clr>
        </p15:guide>
        <p15:guide id="19" pos="13368" userDrawn="1">
          <p15:clr>
            <a:srgbClr val="A4A3A4"/>
          </p15:clr>
        </p15:guide>
        <p15:guide id="20" pos="22100" userDrawn="1">
          <p15:clr>
            <a:srgbClr val="A4A3A4"/>
          </p15:clr>
        </p15:guide>
        <p15:guide id="21" pos="1212" userDrawn="1">
          <p15:clr>
            <a:srgbClr val="A4A3A4"/>
          </p15:clr>
        </p15:guide>
        <p15:guide id="22" pos="12892" userDrawn="1">
          <p15:clr>
            <a:srgbClr val="A4A3A4"/>
          </p15:clr>
        </p15:guide>
        <p15:guide id="23" pos="26091" userDrawn="1">
          <p15:clr>
            <a:srgbClr val="A4A3A4"/>
          </p15:clr>
        </p15:guide>
        <p15:guide id="24" pos="4818" userDrawn="1">
          <p15:clr>
            <a:srgbClr val="A4A3A4"/>
          </p15:clr>
        </p15:guide>
        <p15:guide id="25" pos="9014" userDrawn="1">
          <p15:clr>
            <a:srgbClr val="A4A3A4"/>
          </p15:clr>
        </p15:guide>
        <p15:guide id="26" pos="17813" userDrawn="1">
          <p15:clr>
            <a:srgbClr val="A4A3A4"/>
          </p15:clr>
        </p15:guide>
        <p15:guide id="27" pos="21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D329A-898A-4243-BB41-8C85824F9AC6}" v="1" dt="2023-07-18T13:26:58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8" d="100"/>
          <a:sy n="18" d="100"/>
        </p:scale>
        <p:origin x="840" y="100"/>
      </p:cViewPr>
      <p:guideLst>
        <p:guide orient="horz" pos="1688"/>
        <p:guide pos="13572"/>
        <p:guide orient="horz" pos="3457"/>
        <p:guide orient="horz" pos="9710"/>
        <p:guide orient="horz" pos="2890"/>
        <p:guide orient="horz" pos="3185"/>
        <p:guide orient="horz" pos="5861"/>
        <p:guide orient="horz" pos="6882"/>
        <p:guide orient="horz" pos="7517"/>
        <p:guide orient="horz" pos="10375"/>
        <p:guide orient="horz" pos="10715"/>
        <p:guide orient="horz" pos="17133"/>
        <p:guide orient="horz" pos="18222"/>
        <p:guide orient="horz" pos="17814"/>
        <p:guide pos="9331"/>
        <p:guide pos="5135"/>
        <p:guide pos="849"/>
        <p:guide pos="17518"/>
        <p:guide pos="13368"/>
        <p:guide pos="22100"/>
        <p:guide pos="1212"/>
        <p:guide pos="12892"/>
        <p:guide pos="26091"/>
        <p:guide pos="4818"/>
        <p:guide pos="9014"/>
        <p:guide pos="17813"/>
        <p:guide pos="218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lença" userId="2b153913-ff92-401f-9d85-3104f86aabb9" providerId="ADAL" clId="{239D329A-898A-4243-BB41-8C85824F9AC6}"/>
    <pc:docChg chg="custSel modSld">
      <pc:chgData name="Manuel Valença" userId="2b153913-ff92-401f-9d85-3104f86aabb9" providerId="ADAL" clId="{239D329A-898A-4243-BB41-8C85824F9AC6}" dt="2023-07-18T13:38:51.923" v="60" actId="1076"/>
      <pc:docMkLst>
        <pc:docMk/>
      </pc:docMkLst>
      <pc:sldChg chg="addSp delSp modSp mod">
        <pc:chgData name="Manuel Valença" userId="2b153913-ff92-401f-9d85-3104f86aabb9" providerId="ADAL" clId="{239D329A-898A-4243-BB41-8C85824F9AC6}" dt="2023-07-18T13:38:51.923" v="60" actId="1076"/>
        <pc:sldMkLst>
          <pc:docMk/>
          <pc:sldMk cId="1843251833" sldId="256"/>
        </pc:sldMkLst>
        <pc:picChg chg="add mod">
          <ac:chgData name="Manuel Valença" userId="2b153913-ff92-401f-9d85-3104f86aabb9" providerId="ADAL" clId="{239D329A-898A-4243-BB41-8C85824F9AC6}" dt="2023-07-18T13:38:51.923" v="60" actId="1076"/>
          <ac:picMkLst>
            <pc:docMk/>
            <pc:sldMk cId="1843251833" sldId="256"/>
            <ac:picMk id="8" creationId="{C952904A-6034-5797-3AA2-7A37B6806242}"/>
          </ac:picMkLst>
        </pc:picChg>
        <pc:picChg chg="del">
          <ac:chgData name="Manuel Valença" userId="2b153913-ff92-401f-9d85-3104f86aabb9" providerId="ADAL" clId="{239D329A-898A-4243-BB41-8C85824F9AC6}" dt="2023-07-18T13:31:19.707" v="14" actId="478"/>
          <ac:picMkLst>
            <pc:docMk/>
            <pc:sldMk cId="1843251833" sldId="256"/>
            <ac:picMk id="12" creationId="{EE929779-E4DD-5E3F-7E1F-3305D94A5C46}"/>
          </ac:picMkLst>
        </pc:picChg>
        <pc:picChg chg="del">
          <ac:chgData name="Manuel Valença" userId="2b153913-ff92-401f-9d85-3104f86aabb9" providerId="ADAL" clId="{239D329A-898A-4243-BB41-8C85824F9AC6}" dt="2023-07-18T13:31:17.469" v="13" actId="478"/>
          <ac:picMkLst>
            <pc:docMk/>
            <pc:sldMk cId="1843251833" sldId="256"/>
            <ac:picMk id="37" creationId="{CA123410-750D-B291-F8C1-14255C20A673}"/>
          </ac:picMkLst>
        </pc:picChg>
      </pc:sldChg>
    </pc:docChg>
  </pc:docChgLst>
  <pc:docChgLst>
    <pc:chgData name="Manuel Valença" userId="2b153913-ff92-401f-9d85-3104f86aabb9" providerId="ADAL" clId="{8EC78DC7-4A5D-42B4-A79E-080BD12C78A7}"/>
    <pc:docChg chg="undo custSel modSld">
      <pc:chgData name="Manuel Valença" userId="2b153913-ff92-401f-9d85-3104f86aabb9" providerId="ADAL" clId="{8EC78DC7-4A5D-42B4-A79E-080BD12C78A7}" dt="2023-05-28T17:19:03.611" v="28" actId="1076"/>
      <pc:docMkLst>
        <pc:docMk/>
      </pc:docMkLst>
      <pc:sldChg chg="addSp delSp modSp mod">
        <pc:chgData name="Manuel Valença" userId="2b153913-ff92-401f-9d85-3104f86aabb9" providerId="ADAL" clId="{8EC78DC7-4A5D-42B4-A79E-080BD12C78A7}" dt="2023-05-28T17:19:03.611" v="28" actId="1076"/>
        <pc:sldMkLst>
          <pc:docMk/>
          <pc:sldMk cId="1843251833" sldId="256"/>
        </pc:sldMkLst>
        <pc:spChg chg="del">
          <ac:chgData name="Manuel Valença" userId="2b153913-ff92-401f-9d85-3104f86aabb9" providerId="ADAL" clId="{8EC78DC7-4A5D-42B4-A79E-080BD12C78A7}" dt="2023-05-28T17:18:47.803" v="23" actId="478"/>
          <ac:spMkLst>
            <pc:docMk/>
            <pc:sldMk cId="1843251833" sldId="256"/>
            <ac:spMk id="5" creationId="{63096CC7-0D32-525D-2266-73A794BF0D16}"/>
          </ac:spMkLst>
        </pc:spChg>
        <pc:spChg chg="mod">
          <ac:chgData name="Manuel Valença" userId="2b153913-ff92-401f-9d85-3104f86aabb9" providerId="ADAL" clId="{8EC78DC7-4A5D-42B4-A79E-080BD12C78A7}" dt="2023-05-28T17:15:18.155" v="1"/>
          <ac:spMkLst>
            <pc:docMk/>
            <pc:sldMk cId="1843251833" sldId="256"/>
            <ac:spMk id="7" creationId="{F0A7B637-C710-8FCE-50B1-723463F70412}"/>
          </ac:spMkLst>
        </pc:spChg>
        <pc:spChg chg="del">
          <ac:chgData name="Manuel Valença" userId="2b153913-ff92-401f-9d85-3104f86aabb9" providerId="ADAL" clId="{8EC78DC7-4A5D-42B4-A79E-080BD12C78A7}" dt="2023-05-28T17:18:59.529" v="26" actId="478"/>
          <ac:spMkLst>
            <pc:docMk/>
            <pc:sldMk cId="1843251833" sldId="256"/>
            <ac:spMk id="8" creationId="{854B221A-58D2-90A8-14D1-0D81CA1815F2}"/>
          </ac:spMkLst>
        </pc:spChg>
        <pc:spChg chg="del">
          <ac:chgData name="Manuel Valença" userId="2b153913-ff92-401f-9d85-3104f86aabb9" providerId="ADAL" clId="{8EC78DC7-4A5D-42B4-A79E-080BD12C78A7}" dt="2023-05-28T17:18:39.684" v="20" actId="478"/>
          <ac:spMkLst>
            <pc:docMk/>
            <pc:sldMk cId="1843251833" sldId="256"/>
            <ac:spMk id="9" creationId="{A27EF9ED-0E33-16C4-F089-BFAF6FB9BF04}"/>
          </ac:spMkLst>
        </pc:spChg>
        <pc:spChg chg="mod">
          <ac:chgData name="Manuel Valença" userId="2b153913-ff92-401f-9d85-3104f86aabb9" providerId="ADAL" clId="{8EC78DC7-4A5D-42B4-A79E-080BD12C78A7}" dt="2023-05-28T17:15:18.155" v="1"/>
          <ac:spMkLst>
            <pc:docMk/>
            <pc:sldMk cId="1843251833" sldId="256"/>
            <ac:spMk id="10" creationId="{DE248D54-5ADF-0F31-BBA5-4C27C07F9EE7}"/>
          </ac:spMkLst>
        </pc:spChg>
        <pc:spChg chg="add mod">
          <ac:chgData name="Manuel Valença" userId="2b153913-ff92-401f-9d85-3104f86aabb9" providerId="ADAL" clId="{8EC78DC7-4A5D-42B4-A79E-080BD12C78A7}" dt="2023-05-28T17:18:42.621" v="22" actId="1076"/>
          <ac:spMkLst>
            <pc:docMk/>
            <pc:sldMk cId="1843251833" sldId="256"/>
            <ac:spMk id="11" creationId="{D84AA6B5-7468-D295-9DA9-557EAD7AB2AC}"/>
          </ac:spMkLst>
        </pc:spChg>
        <pc:spChg chg="mod">
          <ac:chgData name="Manuel Valença" userId="2b153913-ff92-401f-9d85-3104f86aabb9" providerId="ADAL" clId="{8EC78DC7-4A5D-42B4-A79E-080BD12C78A7}" dt="2023-05-28T17:18:01.623" v="16" actId="255"/>
          <ac:spMkLst>
            <pc:docMk/>
            <pc:sldMk cId="1843251833" sldId="256"/>
            <ac:spMk id="13" creationId="{8E1C802F-2057-E0EC-4CC5-723FB27AA9E1}"/>
          </ac:spMkLst>
        </pc:spChg>
        <pc:spChg chg="mod">
          <ac:chgData name="Manuel Valença" userId="2b153913-ff92-401f-9d85-3104f86aabb9" providerId="ADAL" clId="{8EC78DC7-4A5D-42B4-A79E-080BD12C78A7}" dt="2023-05-28T17:18:17.305" v="19" actId="255"/>
          <ac:spMkLst>
            <pc:docMk/>
            <pc:sldMk cId="1843251833" sldId="256"/>
            <ac:spMk id="16" creationId="{CDDDC0EA-37B2-A164-E455-E77C568D215F}"/>
          </ac:spMkLst>
        </pc:spChg>
        <pc:spChg chg="mod">
          <ac:chgData name="Manuel Valença" userId="2b153913-ff92-401f-9d85-3104f86aabb9" providerId="ADAL" clId="{8EC78DC7-4A5D-42B4-A79E-080BD12C78A7}" dt="2023-05-28T17:17:25.320" v="12" actId="255"/>
          <ac:spMkLst>
            <pc:docMk/>
            <pc:sldMk cId="1843251833" sldId="256"/>
            <ac:spMk id="19" creationId="{54569B02-3199-D97E-4614-942B544B271D}"/>
          </ac:spMkLst>
        </pc:spChg>
        <pc:spChg chg="add mod">
          <ac:chgData name="Manuel Valença" userId="2b153913-ff92-401f-9d85-3104f86aabb9" providerId="ADAL" clId="{8EC78DC7-4A5D-42B4-A79E-080BD12C78A7}" dt="2023-05-28T17:18:50.766" v="25" actId="1076"/>
          <ac:spMkLst>
            <pc:docMk/>
            <pc:sldMk cId="1843251833" sldId="256"/>
            <ac:spMk id="20" creationId="{3DD44B06-8782-4270-6D23-6FD537F2E2F8}"/>
          </ac:spMkLst>
        </pc:spChg>
        <pc:spChg chg="mod">
          <ac:chgData name="Manuel Valença" userId="2b153913-ff92-401f-9d85-3104f86aabb9" providerId="ADAL" clId="{8EC78DC7-4A5D-42B4-A79E-080BD12C78A7}" dt="2023-05-28T17:17:32.439" v="13" actId="255"/>
          <ac:spMkLst>
            <pc:docMk/>
            <pc:sldMk cId="1843251833" sldId="256"/>
            <ac:spMk id="21" creationId="{4C5C6050-7DC0-D36F-4291-3C01553A3E8A}"/>
          </ac:spMkLst>
        </pc:spChg>
        <pc:spChg chg="add mod">
          <ac:chgData name="Manuel Valença" userId="2b153913-ff92-401f-9d85-3104f86aabb9" providerId="ADAL" clId="{8EC78DC7-4A5D-42B4-A79E-080BD12C78A7}" dt="2023-05-28T17:19:03.611" v="28" actId="1076"/>
          <ac:spMkLst>
            <pc:docMk/>
            <pc:sldMk cId="1843251833" sldId="256"/>
            <ac:spMk id="23" creationId="{450B5CB4-B1A6-3896-63FF-D3924470E198}"/>
          </ac:spMkLst>
        </pc:spChg>
        <pc:spChg chg="mod">
          <ac:chgData name="Manuel Valença" userId="2b153913-ff92-401f-9d85-3104f86aabb9" providerId="ADAL" clId="{8EC78DC7-4A5D-42B4-A79E-080BD12C78A7}" dt="2023-05-28T17:17:40.328" v="14" actId="255"/>
          <ac:spMkLst>
            <pc:docMk/>
            <pc:sldMk cId="1843251833" sldId="256"/>
            <ac:spMk id="31" creationId="{03C96E08-566D-6C35-441E-7FA5882B958A}"/>
          </ac:spMkLst>
        </pc:spChg>
        <pc:grpChg chg="add mod">
          <ac:chgData name="Manuel Valença" userId="2b153913-ff92-401f-9d85-3104f86aabb9" providerId="ADAL" clId="{8EC78DC7-4A5D-42B4-A79E-080BD12C78A7}" dt="2023-05-28T17:15:26.915" v="2" actId="1076"/>
          <ac:grpSpMkLst>
            <pc:docMk/>
            <pc:sldMk cId="1843251833" sldId="256"/>
            <ac:grpSpMk id="6" creationId="{CB5ED3CD-A46F-CB84-E7D3-94D8ABEC89E3}"/>
          </ac:grpSpMkLst>
        </pc:grpChg>
        <pc:grpChg chg="del">
          <ac:chgData name="Manuel Valença" userId="2b153913-ff92-401f-9d85-3104f86aabb9" providerId="ADAL" clId="{8EC78DC7-4A5D-42B4-A79E-080BD12C78A7}" dt="2023-05-28T17:15:17.787" v="0" actId="478"/>
          <ac:grpSpMkLst>
            <pc:docMk/>
            <pc:sldMk cId="1843251833" sldId="256"/>
            <ac:grpSpMk id="14" creationId="{F17941E6-1E5C-093F-EA6A-FAB08F696C2D}"/>
          </ac:grpSpMkLst>
        </pc:grpChg>
      </pc:sldChg>
    </pc:docChg>
  </pc:docChgLst>
  <pc:docChgLst>
    <pc:chgData name="Manuel Valença" userId="2b153913-ff92-401f-9d85-3104f86aabb9" providerId="ADAL" clId="{C7B05810-D063-484A-B659-3FCAB9AE9D0B}"/>
    <pc:docChg chg="undo custSel modSld">
      <pc:chgData name="Manuel Valença" userId="2b153913-ff92-401f-9d85-3104f86aabb9" providerId="ADAL" clId="{C7B05810-D063-484A-B659-3FCAB9AE9D0B}" dt="2023-05-26T08:49:43.666" v="281" actId="478"/>
      <pc:docMkLst>
        <pc:docMk/>
      </pc:docMkLst>
      <pc:sldChg chg="addSp delSp modSp mod">
        <pc:chgData name="Manuel Valença" userId="2b153913-ff92-401f-9d85-3104f86aabb9" providerId="ADAL" clId="{C7B05810-D063-484A-B659-3FCAB9AE9D0B}" dt="2023-05-26T08:49:43.666" v="281" actId="478"/>
        <pc:sldMkLst>
          <pc:docMk/>
          <pc:sldMk cId="1843251833" sldId="256"/>
        </pc:sldMkLst>
        <pc:spChg chg="mod">
          <ac:chgData name="Manuel Valença" userId="2b153913-ff92-401f-9d85-3104f86aabb9" providerId="ADAL" clId="{C7B05810-D063-484A-B659-3FCAB9AE9D0B}" dt="2023-05-16T11:09:52.056" v="278" actId="14100"/>
          <ac:spMkLst>
            <pc:docMk/>
            <pc:sldMk cId="1843251833" sldId="256"/>
            <ac:spMk id="2" creationId="{AD48B5A2-A23F-8539-E826-FD2293FEB9A3}"/>
          </ac:spMkLst>
        </pc:spChg>
        <pc:spChg chg="mod">
          <ac:chgData name="Manuel Valença" userId="2b153913-ff92-401f-9d85-3104f86aabb9" providerId="ADAL" clId="{C7B05810-D063-484A-B659-3FCAB9AE9D0B}" dt="2023-05-16T11:09:55.778" v="279" actId="14100"/>
          <ac:spMkLst>
            <pc:docMk/>
            <pc:sldMk cId="1843251833" sldId="256"/>
            <ac:spMk id="3" creationId="{1A06C170-8839-F298-DB7E-4A77D613E33A}"/>
          </ac:spMkLst>
        </pc:spChg>
        <pc:spChg chg="del">
          <ac:chgData name="Manuel Valença" userId="2b153913-ff92-401f-9d85-3104f86aabb9" providerId="ADAL" clId="{C7B05810-D063-484A-B659-3FCAB9AE9D0B}" dt="2023-05-15T18:00:18.309" v="0" actId="478"/>
          <ac:spMkLst>
            <pc:docMk/>
            <pc:sldMk cId="1843251833" sldId="256"/>
            <ac:spMk id="4" creationId="{C0A92D58-E7D3-44F3-537C-04869DF94A6F}"/>
          </ac:spMkLst>
        </pc:spChg>
        <pc:spChg chg="add del mod">
          <ac:chgData name="Manuel Valença" userId="2b153913-ff92-401f-9d85-3104f86aabb9" providerId="ADAL" clId="{C7B05810-D063-484A-B659-3FCAB9AE9D0B}" dt="2023-05-15T18:00:20.460" v="1" actId="478"/>
          <ac:spMkLst>
            <pc:docMk/>
            <pc:sldMk cId="1843251833" sldId="256"/>
            <ac:spMk id="9" creationId="{2A6E9DA6-B5FF-7046-67B4-A312B19FCFAC}"/>
          </ac:spMkLst>
        </pc:spChg>
        <pc:spChg chg="add mod">
          <ac:chgData name="Manuel Valença" userId="2b153913-ff92-401f-9d85-3104f86aabb9" providerId="ADAL" clId="{C7B05810-D063-484A-B659-3FCAB9AE9D0B}" dt="2023-05-15T18:02:17.394" v="69" actId="1036"/>
          <ac:spMkLst>
            <pc:docMk/>
            <pc:sldMk cId="1843251833" sldId="256"/>
            <ac:spMk id="13" creationId="{8E1C802F-2057-E0EC-4CC5-723FB27AA9E1}"/>
          </ac:spMkLst>
        </pc:spChg>
        <pc:spChg chg="add del mod">
          <ac:chgData name="Manuel Valença" userId="2b153913-ff92-401f-9d85-3104f86aabb9" providerId="ADAL" clId="{C7B05810-D063-484A-B659-3FCAB9AE9D0B}" dt="2023-05-15T18:08:58.586" v="217" actId="478"/>
          <ac:spMkLst>
            <pc:docMk/>
            <pc:sldMk cId="1843251833" sldId="256"/>
            <ac:spMk id="16" creationId="{CDDDC0EA-37B2-A164-E455-E77C568D215F}"/>
          </ac:spMkLst>
        </pc:spChg>
        <pc:spChg chg="add del mod">
          <ac:chgData name="Manuel Valença" userId="2b153913-ff92-401f-9d85-3104f86aabb9" providerId="ADAL" clId="{C7B05810-D063-484A-B659-3FCAB9AE9D0B}" dt="2023-05-15T18:09:04.025" v="219" actId="478"/>
          <ac:spMkLst>
            <pc:docMk/>
            <pc:sldMk cId="1843251833" sldId="256"/>
            <ac:spMk id="17" creationId="{9F1F6D39-AB64-0F0D-D16D-D9392AC51492}"/>
          </ac:spMkLst>
        </pc:spChg>
        <pc:spChg chg="add mod">
          <ac:chgData name="Manuel Valença" userId="2b153913-ff92-401f-9d85-3104f86aabb9" providerId="ADAL" clId="{C7B05810-D063-484A-B659-3FCAB9AE9D0B}" dt="2023-05-15T18:18:06.566" v="265" actId="1076"/>
          <ac:spMkLst>
            <pc:docMk/>
            <pc:sldMk cId="1843251833" sldId="256"/>
            <ac:spMk id="19" creationId="{54569B02-3199-D97E-4614-942B544B271D}"/>
          </ac:spMkLst>
        </pc:spChg>
        <pc:spChg chg="add del mod">
          <ac:chgData name="Manuel Valença" userId="2b153913-ff92-401f-9d85-3104f86aabb9" providerId="ADAL" clId="{C7B05810-D063-484A-B659-3FCAB9AE9D0B}" dt="2023-05-15T18:06:57.557" v="155" actId="478"/>
          <ac:spMkLst>
            <pc:docMk/>
            <pc:sldMk cId="1843251833" sldId="256"/>
            <ac:spMk id="20" creationId="{9674196F-0D1E-8200-74B5-AFFB2DB9BF45}"/>
          </ac:spMkLst>
        </pc:spChg>
        <pc:spChg chg="add mod">
          <ac:chgData name="Manuel Valença" userId="2b153913-ff92-401f-9d85-3104f86aabb9" providerId="ADAL" clId="{C7B05810-D063-484A-B659-3FCAB9AE9D0B}" dt="2023-05-15T18:11:24.250" v="229" actId="1076"/>
          <ac:spMkLst>
            <pc:docMk/>
            <pc:sldMk cId="1843251833" sldId="256"/>
            <ac:spMk id="21" creationId="{4C5C6050-7DC0-D36F-4291-3C01553A3E8A}"/>
          </ac:spMkLst>
        </pc:spChg>
        <pc:spChg chg="add mod">
          <ac:chgData name="Manuel Valença" userId="2b153913-ff92-401f-9d85-3104f86aabb9" providerId="ADAL" clId="{C7B05810-D063-484A-B659-3FCAB9AE9D0B}" dt="2023-05-15T18:04:44.328" v="106" actId="1076"/>
          <ac:spMkLst>
            <pc:docMk/>
            <pc:sldMk cId="1843251833" sldId="256"/>
            <ac:spMk id="25" creationId="{63E1683F-D501-C304-7599-A56507552B1C}"/>
          </ac:spMkLst>
        </pc:spChg>
        <pc:spChg chg="add del mod">
          <ac:chgData name="Manuel Valença" userId="2b153913-ff92-401f-9d85-3104f86aabb9" providerId="ADAL" clId="{C7B05810-D063-484A-B659-3FCAB9AE9D0B}" dt="2023-05-15T18:05:59.593" v="147"/>
          <ac:spMkLst>
            <pc:docMk/>
            <pc:sldMk cId="1843251833" sldId="256"/>
            <ac:spMk id="28" creationId="{E7AB125B-1CCB-3697-0D2C-5C5753DB8F90}"/>
          </ac:spMkLst>
        </pc:spChg>
        <pc:spChg chg="add mod">
          <ac:chgData name="Manuel Valença" userId="2b153913-ff92-401f-9d85-3104f86aabb9" providerId="ADAL" clId="{C7B05810-D063-484A-B659-3FCAB9AE9D0B}" dt="2023-05-15T18:06:17.752" v="149" actId="1076"/>
          <ac:spMkLst>
            <pc:docMk/>
            <pc:sldMk cId="1843251833" sldId="256"/>
            <ac:spMk id="29" creationId="{E8F4EABD-1422-894D-A770-3ED32F580EF6}"/>
          </ac:spMkLst>
        </pc:spChg>
        <pc:spChg chg="add mod">
          <ac:chgData name="Manuel Valença" userId="2b153913-ff92-401f-9d85-3104f86aabb9" providerId="ADAL" clId="{C7B05810-D063-484A-B659-3FCAB9AE9D0B}" dt="2023-05-15T18:06:43.374" v="153" actId="1076"/>
          <ac:spMkLst>
            <pc:docMk/>
            <pc:sldMk cId="1843251833" sldId="256"/>
            <ac:spMk id="30" creationId="{72A0EA50-63CE-2F68-8C67-44173F9A6C91}"/>
          </ac:spMkLst>
        </pc:spChg>
        <pc:spChg chg="add mod">
          <ac:chgData name="Manuel Valença" userId="2b153913-ff92-401f-9d85-3104f86aabb9" providerId="ADAL" clId="{C7B05810-D063-484A-B659-3FCAB9AE9D0B}" dt="2023-05-15T18:16:55.484" v="260" actId="1076"/>
          <ac:spMkLst>
            <pc:docMk/>
            <pc:sldMk cId="1843251833" sldId="256"/>
            <ac:spMk id="31" creationId="{03C96E08-566D-6C35-441E-7FA5882B958A}"/>
          </ac:spMkLst>
        </pc:spChg>
        <pc:spChg chg="add del mod">
          <ac:chgData name="Manuel Valença" userId="2b153913-ff92-401f-9d85-3104f86aabb9" providerId="ADAL" clId="{C7B05810-D063-484A-B659-3FCAB9AE9D0B}" dt="2023-05-15T18:08:57.037" v="216"/>
          <ac:spMkLst>
            <pc:docMk/>
            <pc:sldMk cId="1843251833" sldId="256"/>
            <ac:spMk id="33" creationId="{822480F9-0588-2684-8653-D50B0E3747A5}"/>
          </ac:spMkLst>
        </pc:spChg>
        <pc:spChg chg="add del mod">
          <ac:chgData name="Manuel Valença" userId="2b153913-ff92-401f-9d85-3104f86aabb9" providerId="ADAL" clId="{C7B05810-D063-484A-B659-3FCAB9AE9D0B}" dt="2023-05-15T18:11:50.399" v="231"/>
          <ac:spMkLst>
            <pc:docMk/>
            <pc:sldMk cId="1843251833" sldId="256"/>
            <ac:spMk id="34" creationId="{A9D866F8-9A91-C515-1203-213EDAA613AF}"/>
          </ac:spMkLst>
        </pc:spChg>
        <pc:spChg chg="add mod">
          <ac:chgData name="Manuel Valença" userId="2b153913-ff92-401f-9d85-3104f86aabb9" providerId="ADAL" clId="{C7B05810-D063-484A-B659-3FCAB9AE9D0B}" dt="2023-05-15T18:18:26.137" v="267" actId="1076"/>
          <ac:spMkLst>
            <pc:docMk/>
            <pc:sldMk cId="1843251833" sldId="256"/>
            <ac:spMk id="36" creationId="{C5359A99-6A4C-5910-E72A-560C239BE0FD}"/>
          </ac:spMkLst>
        </pc:spChg>
        <pc:grpChg chg="mod">
          <ac:chgData name="Manuel Valença" userId="2b153913-ff92-401f-9d85-3104f86aabb9" providerId="ADAL" clId="{C7B05810-D063-484A-B659-3FCAB9AE9D0B}" dt="2023-05-15T18:31:33.845" v="277" actId="1076"/>
          <ac:grpSpMkLst>
            <pc:docMk/>
            <pc:sldMk cId="1843251833" sldId="256"/>
            <ac:grpSpMk id="7" creationId="{28660185-9BF6-0F59-5EB6-A699FFD7E947}"/>
          </ac:grpSpMkLst>
        </pc:grpChg>
        <pc:picChg chg="add mod">
          <ac:chgData name="Manuel Valença" userId="2b153913-ff92-401f-9d85-3104f86aabb9" providerId="ADAL" clId="{C7B05810-D063-484A-B659-3FCAB9AE9D0B}" dt="2023-05-15T18:31:05.436" v="275" actId="1076"/>
          <ac:picMkLst>
            <pc:docMk/>
            <pc:sldMk cId="1843251833" sldId="256"/>
            <ac:picMk id="4" creationId="{77AFD430-31D0-584E-79A7-858A38E02066}"/>
          </ac:picMkLst>
        </pc:picChg>
        <pc:picChg chg="del mod">
          <ac:chgData name="Manuel Valença" userId="2b153913-ff92-401f-9d85-3104f86aabb9" providerId="ADAL" clId="{C7B05810-D063-484A-B659-3FCAB9AE9D0B}" dt="2023-05-15T18:18:49.170" v="269" actId="478"/>
          <ac:picMkLst>
            <pc:docMk/>
            <pc:sldMk cId="1843251833" sldId="256"/>
            <ac:picMk id="5" creationId="{CD0AB49A-B145-AF52-C8D9-5FA2E8D3460F}"/>
          </ac:picMkLst>
        </pc:picChg>
        <pc:picChg chg="del mod">
          <ac:chgData name="Manuel Valença" userId="2b153913-ff92-401f-9d85-3104f86aabb9" providerId="ADAL" clId="{C7B05810-D063-484A-B659-3FCAB9AE9D0B}" dt="2023-05-26T08:49:43.666" v="281" actId="478"/>
          <ac:picMkLst>
            <pc:docMk/>
            <pc:sldMk cId="1843251833" sldId="256"/>
            <ac:picMk id="6" creationId="{CE4A2186-CB14-C78B-996E-4A28AE002258}"/>
          </ac:picMkLst>
        </pc:picChg>
        <pc:picChg chg="del">
          <ac:chgData name="Manuel Valença" userId="2b153913-ff92-401f-9d85-3104f86aabb9" providerId="ADAL" clId="{C7B05810-D063-484A-B659-3FCAB9AE9D0B}" dt="2023-05-15T18:18:56.571" v="270" actId="478"/>
          <ac:picMkLst>
            <pc:docMk/>
            <pc:sldMk cId="1843251833" sldId="256"/>
            <ac:picMk id="14" creationId="{3EBF8B46-59EA-96E9-EC21-B6060401C0A3}"/>
          </ac:picMkLst>
        </pc:picChg>
        <pc:picChg chg="del mod">
          <ac:chgData name="Manuel Valença" userId="2b153913-ff92-401f-9d85-3104f86aabb9" providerId="ADAL" clId="{C7B05810-D063-484A-B659-3FCAB9AE9D0B}" dt="2023-05-15T18:18:47.924" v="268" actId="478"/>
          <ac:picMkLst>
            <pc:docMk/>
            <pc:sldMk cId="1843251833" sldId="256"/>
            <ac:picMk id="15" creationId="{64582570-783F-4C28-1E0B-00D2FB6E8F69}"/>
          </ac:picMkLst>
        </pc:picChg>
        <pc:picChg chg="add mod">
          <ac:chgData name="Manuel Valença" userId="2b153913-ff92-401f-9d85-3104f86aabb9" providerId="ADAL" clId="{C7B05810-D063-484A-B659-3FCAB9AE9D0B}" dt="2023-05-15T18:05:30.919" v="145" actId="1076"/>
          <ac:picMkLst>
            <pc:docMk/>
            <pc:sldMk cId="1843251833" sldId="256"/>
            <ac:picMk id="18" creationId="{53090E53-D0D2-5A76-B7C6-FA25A5AD3C2C}"/>
          </ac:picMkLst>
        </pc:picChg>
        <pc:picChg chg="add mod">
          <ac:chgData name="Manuel Valença" userId="2b153913-ff92-401f-9d85-3104f86aabb9" providerId="ADAL" clId="{C7B05810-D063-484A-B659-3FCAB9AE9D0B}" dt="2023-05-15T18:06:33.511" v="151" actId="1076"/>
          <ac:picMkLst>
            <pc:docMk/>
            <pc:sldMk cId="1843251833" sldId="256"/>
            <ac:picMk id="22" creationId="{C2D7895C-53B8-C57F-4EF3-70FD3EB15D69}"/>
          </ac:picMkLst>
        </pc:picChg>
        <pc:picChg chg="add del mod">
          <ac:chgData name="Manuel Valença" userId="2b153913-ff92-401f-9d85-3104f86aabb9" providerId="ADAL" clId="{C7B05810-D063-484A-B659-3FCAB9AE9D0B}" dt="2023-05-15T18:03:51.789" v="102" actId="478"/>
          <ac:picMkLst>
            <pc:docMk/>
            <pc:sldMk cId="1843251833" sldId="256"/>
            <ac:picMk id="23" creationId="{1B41888B-C82F-F674-7710-38E7FB17B45E}"/>
          </ac:picMkLst>
        </pc:picChg>
        <pc:picChg chg="add mod">
          <ac:chgData name="Manuel Valença" userId="2b153913-ff92-401f-9d85-3104f86aabb9" providerId="ADAL" clId="{C7B05810-D063-484A-B659-3FCAB9AE9D0B}" dt="2023-05-15T18:27:10.125" v="273" actId="14100"/>
          <ac:picMkLst>
            <pc:docMk/>
            <pc:sldMk cId="1843251833" sldId="256"/>
            <ac:picMk id="24" creationId="{F17D938B-4271-F649-E2A4-A0E06D19D5E5}"/>
          </ac:picMkLst>
        </pc:picChg>
        <pc:picChg chg="add del mod">
          <ac:chgData name="Manuel Valença" userId="2b153913-ff92-401f-9d85-3104f86aabb9" providerId="ADAL" clId="{C7B05810-D063-484A-B659-3FCAB9AE9D0B}" dt="2023-05-15T18:05:59.593" v="147"/>
          <ac:picMkLst>
            <pc:docMk/>
            <pc:sldMk cId="1843251833" sldId="256"/>
            <ac:picMk id="26" creationId="{EAE9F2E7-BEA9-1B05-43CB-7A463346ECCF}"/>
          </ac:picMkLst>
        </pc:picChg>
        <pc:picChg chg="del">
          <ac:chgData name="Manuel Valença" userId="2b153913-ff92-401f-9d85-3104f86aabb9" providerId="ADAL" clId="{C7B05810-D063-484A-B659-3FCAB9AE9D0B}" dt="2023-05-15T18:17:10.388" v="262" actId="478"/>
          <ac:picMkLst>
            <pc:docMk/>
            <pc:sldMk cId="1843251833" sldId="256"/>
            <ac:picMk id="27" creationId="{BB5DC133-68CF-4565-DC35-698C46ABE17D}"/>
          </ac:picMkLst>
        </pc:picChg>
        <pc:picChg chg="add del mod">
          <ac:chgData name="Manuel Valença" userId="2b153913-ff92-401f-9d85-3104f86aabb9" providerId="ADAL" clId="{C7B05810-D063-484A-B659-3FCAB9AE9D0B}" dt="2023-05-15T18:11:07.872" v="228" actId="478"/>
          <ac:picMkLst>
            <pc:docMk/>
            <pc:sldMk cId="1843251833" sldId="256"/>
            <ac:picMk id="32" creationId="{E9178A23-6A9C-2A76-A958-668A471C2DCA}"/>
          </ac:picMkLst>
        </pc:picChg>
        <pc:picChg chg="add mod">
          <ac:chgData name="Manuel Valença" userId="2b153913-ff92-401f-9d85-3104f86aabb9" providerId="ADAL" clId="{C7B05810-D063-484A-B659-3FCAB9AE9D0B}" dt="2023-05-15T18:18:26.137" v="267" actId="1076"/>
          <ac:picMkLst>
            <pc:docMk/>
            <pc:sldMk cId="1843251833" sldId="256"/>
            <ac:picMk id="35" creationId="{44FBDD40-3AC2-E07A-586C-F57A88F8AECA}"/>
          </ac:picMkLst>
        </pc:picChg>
        <pc:picChg chg="add mod">
          <ac:chgData name="Manuel Valença" userId="2b153913-ff92-401f-9d85-3104f86aabb9" providerId="ADAL" clId="{C7B05810-D063-484A-B659-3FCAB9AE9D0B}" dt="2023-05-15T18:18:57.025" v="271"/>
          <ac:picMkLst>
            <pc:docMk/>
            <pc:sldMk cId="1843251833" sldId="256"/>
            <ac:picMk id="37" creationId="{CA123410-750D-B291-F8C1-14255C20A673}"/>
          </ac:picMkLst>
        </pc:picChg>
        <pc:picChg chg="add del mod">
          <ac:chgData name="Manuel Valença" userId="2b153913-ff92-401f-9d85-3104f86aabb9" providerId="ADAL" clId="{C7B05810-D063-484A-B659-3FCAB9AE9D0B}" dt="2023-05-26T08:49:36.718" v="280" actId="478"/>
          <ac:picMkLst>
            <pc:docMk/>
            <pc:sldMk cId="1843251833" sldId="256"/>
            <ac:picMk id="38" creationId="{821B7B89-CF89-3330-CBD1-A86A642F142E}"/>
          </ac:picMkLst>
        </pc:picChg>
      </pc:sldChg>
    </pc:docChg>
  </pc:docChgLst>
  <pc:docChgLst>
    <pc:chgData name="Manuel Valença" userId="2b153913-ff92-401f-9d85-3104f86aabb9" providerId="ADAL" clId="{BF7970D2-7A73-4C17-8751-199B471F4BC5}"/>
    <pc:docChg chg="undo custSel modSld">
      <pc:chgData name="Manuel Valença" userId="2b153913-ff92-401f-9d85-3104f86aabb9" providerId="ADAL" clId="{BF7970D2-7A73-4C17-8751-199B471F4BC5}" dt="2023-05-15T17:58:37.127" v="43" actId="1076"/>
      <pc:docMkLst>
        <pc:docMk/>
      </pc:docMkLst>
      <pc:sldChg chg="addSp delSp modSp mod">
        <pc:chgData name="Manuel Valença" userId="2b153913-ff92-401f-9d85-3104f86aabb9" providerId="ADAL" clId="{BF7970D2-7A73-4C17-8751-199B471F4BC5}" dt="2023-05-15T17:58:37.127" v="43" actId="1076"/>
        <pc:sldMkLst>
          <pc:docMk/>
          <pc:sldMk cId="1843251833" sldId="256"/>
        </pc:sldMkLst>
        <pc:spChg chg="add mod">
          <ac:chgData name="Manuel Valença" userId="2b153913-ff92-401f-9d85-3104f86aabb9" providerId="ADAL" clId="{BF7970D2-7A73-4C17-8751-199B471F4BC5}" dt="2023-05-15T17:44:52.931" v="15" actId="20577"/>
          <ac:spMkLst>
            <pc:docMk/>
            <pc:sldMk cId="1843251833" sldId="256"/>
            <ac:spMk id="2" creationId="{AD48B5A2-A23F-8539-E826-FD2293FEB9A3}"/>
          </ac:spMkLst>
        </pc:spChg>
        <pc:spChg chg="add mod">
          <ac:chgData name="Manuel Valença" userId="2b153913-ff92-401f-9d85-3104f86aabb9" providerId="ADAL" clId="{BF7970D2-7A73-4C17-8751-199B471F4BC5}" dt="2023-05-15T17:45:07.375" v="19" actId="20577"/>
          <ac:spMkLst>
            <pc:docMk/>
            <pc:sldMk cId="1843251833" sldId="256"/>
            <ac:spMk id="3" creationId="{1A06C170-8839-F298-DB7E-4A77D613E33A}"/>
          </ac:spMkLst>
        </pc:spChg>
        <pc:spChg chg="add mod">
          <ac:chgData name="Manuel Valença" userId="2b153913-ff92-401f-9d85-3104f86aabb9" providerId="ADAL" clId="{BF7970D2-7A73-4C17-8751-199B471F4BC5}" dt="2023-05-15T17:48:00.363" v="22" actId="1076"/>
          <ac:spMkLst>
            <pc:docMk/>
            <pc:sldMk cId="1843251833" sldId="256"/>
            <ac:spMk id="4" creationId="{C0A92D58-E7D3-44F3-537C-04869DF94A6F}"/>
          </ac:spMkLst>
        </pc:spChg>
        <pc:spChg chg="del mod">
          <ac:chgData name="Manuel Valença" userId="2b153913-ff92-401f-9d85-3104f86aabb9" providerId="ADAL" clId="{BF7970D2-7A73-4C17-8751-199B471F4BC5}" dt="2023-05-15T17:44:06.580" v="4" actId="478"/>
          <ac:spMkLst>
            <pc:docMk/>
            <pc:sldMk cId="1843251833" sldId="256"/>
            <ac:spMk id="9" creationId="{CE4146EB-697C-B355-D475-BF912862D849}"/>
          </ac:spMkLst>
        </pc:spChg>
        <pc:spChg chg="mod">
          <ac:chgData name="Manuel Valença" userId="2b153913-ff92-401f-9d85-3104f86aabb9" providerId="ADAL" clId="{BF7970D2-7A73-4C17-8751-199B471F4BC5}" dt="2023-05-15T17:48:45.210" v="27"/>
          <ac:spMkLst>
            <pc:docMk/>
            <pc:sldMk cId="1843251833" sldId="256"/>
            <ac:spMk id="10" creationId="{E22694C2-1B62-7F1C-472B-49E44704380C}"/>
          </ac:spMkLst>
        </pc:spChg>
        <pc:spChg chg="mod">
          <ac:chgData name="Manuel Valença" userId="2b153913-ff92-401f-9d85-3104f86aabb9" providerId="ADAL" clId="{BF7970D2-7A73-4C17-8751-199B471F4BC5}" dt="2023-05-15T17:48:45.210" v="27"/>
          <ac:spMkLst>
            <pc:docMk/>
            <pc:sldMk cId="1843251833" sldId="256"/>
            <ac:spMk id="11" creationId="{2C6BB9F0-A60C-93BD-ECC5-7C318E618CA8}"/>
          </ac:spMkLst>
        </pc:spChg>
        <pc:spChg chg="add del mod">
          <ac:chgData name="Manuel Valença" userId="2b153913-ff92-401f-9d85-3104f86aabb9" providerId="ADAL" clId="{BF7970D2-7A73-4C17-8751-199B471F4BC5}" dt="2023-05-15T17:58:20.787" v="41" actId="478"/>
          <ac:spMkLst>
            <pc:docMk/>
            <pc:sldMk cId="1843251833" sldId="256"/>
            <ac:spMk id="13" creationId="{6462C28B-14B3-9C1F-C9CA-FD018AD76AB8}"/>
          </ac:spMkLst>
        </pc:spChg>
        <pc:spChg chg="del">
          <ac:chgData name="Manuel Valença" userId="2b153913-ff92-401f-9d85-3104f86aabb9" providerId="ADAL" clId="{BF7970D2-7A73-4C17-8751-199B471F4BC5}" dt="2023-05-15T17:44:01.124" v="1" actId="478"/>
          <ac:spMkLst>
            <pc:docMk/>
            <pc:sldMk cId="1843251833" sldId="256"/>
            <ac:spMk id="16" creationId="{9203AC2E-B727-83C9-13AC-EBDE69ABBC4B}"/>
          </ac:spMkLst>
        </pc:spChg>
        <pc:spChg chg="del mod">
          <ac:chgData name="Manuel Valença" userId="2b153913-ff92-401f-9d85-3104f86aabb9" providerId="ADAL" clId="{BF7970D2-7A73-4C17-8751-199B471F4BC5}" dt="2023-05-15T17:44:03.893" v="2" actId="478"/>
          <ac:spMkLst>
            <pc:docMk/>
            <pc:sldMk cId="1843251833" sldId="256"/>
            <ac:spMk id="17" creationId="{EDE38A9E-9CD2-01D2-D359-36CEB8CF3F8F}"/>
          </ac:spMkLst>
        </pc:spChg>
        <pc:spChg chg="del">
          <ac:chgData name="Manuel Valença" userId="2b153913-ff92-401f-9d85-3104f86aabb9" providerId="ADAL" clId="{BF7970D2-7A73-4C17-8751-199B471F4BC5}" dt="2023-05-15T17:44:08.040" v="5" actId="478"/>
          <ac:spMkLst>
            <pc:docMk/>
            <pc:sldMk cId="1843251833" sldId="256"/>
            <ac:spMk id="28" creationId="{7B3BF6C2-76AB-EE2E-A19D-03EDC6083266}"/>
          </ac:spMkLst>
        </pc:spChg>
        <pc:spChg chg="del">
          <ac:chgData name="Manuel Valença" userId="2b153913-ff92-401f-9d85-3104f86aabb9" providerId="ADAL" clId="{BF7970D2-7A73-4C17-8751-199B471F4BC5}" dt="2023-05-15T17:49:01.900" v="31" actId="478"/>
          <ac:spMkLst>
            <pc:docMk/>
            <pc:sldMk cId="1843251833" sldId="256"/>
            <ac:spMk id="29" creationId="{1C0889F4-6B0E-CED2-071E-7F19396C2927}"/>
          </ac:spMkLst>
        </pc:spChg>
        <pc:spChg chg="del mod">
          <ac:chgData name="Manuel Valença" userId="2b153913-ff92-401f-9d85-3104f86aabb9" providerId="ADAL" clId="{BF7970D2-7A73-4C17-8751-199B471F4BC5}" dt="2023-05-15T17:49:01.194" v="30" actId="478"/>
          <ac:spMkLst>
            <pc:docMk/>
            <pc:sldMk cId="1843251833" sldId="256"/>
            <ac:spMk id="30" creationId="{71483F82-AE64-D95D-95A3-E246B9645478}"/>
          </ac:spMkLst>
        </pc:spChg>
        <pc:grpChg chg="add mod">
          <ac:chgData name="Manuel Valença" userId="2b153913-ff92-401f-9d85-3104f86aabb9" providerId="ADAL" clId="{BF7970D2-7A73-4C17-8751-199B471F4BC5}" dt="2023-05-15T17:57:30.342" v="38" actId="1076"/>
          <ac:grpSpMkLst>
            <pc:docMk/>
            <pc:sldMk cId="1843251833" sldId="256"/>
            <ac:grpSpMk id="7" creationId="{28660185-9BF6-0F59-5EB6-A699FFD7E947}"/>
          </ac:grpSpMkLst>
        </pc:grpChg>
        <pc:picChg chg="add mod">
          <ac:chgData name="Manuel Valença" userId="2b153913-ff92-401f-9d85-3104f86aabb9" providerId="ADAL" clId="{BF7970D2-7A73-4C17-8751-199B471F4BC5}" dt="2023-05-15T17:48:06.670" v="24" actId="1076"/>
          <ac:picMkLst>
            <pc:docMk/>
            <pc:sldMk cId="1843251833" sldId="256"/>
            <ac:picMk id="5" creationId="{CD0AB49A-B145-AF52-C8D9-5FA2E8D3460F}"/>
          </ac:picMkLst>
        </pc:picChg>
        <pc:picChg chg="add mod">
          <ac:chgData name="Manuel Valença" userId="2b153913-ff92-401f-9d85-3104f86aabb9" providerId="ADAL" clId="{BF7970D2-7A73-4C17-8751-199B471F4BC5}" dt="2023-05-15T17:49:17.703" v="33" actId="1076"/>
          <ac:picMkLst>
            <pc:docMk/>
            <pc:sldMk cId="1843251833" sldId="256"/>
            <ac:picMk id="6" creationId="{CE4A2186-CB14-C78B-996E-4A28AE002258}"/>
          </ac:picMkLst>
        </pc:picChg>
        <pc:picChg chg="del">
          <ac:chgData name="Manuel Valença" userId="2b153913-ff92-401f-9d85-3104f86aabb9" providerId="ADAL" clId="{BF7970D2-7A73-4C17-8751-199B471F4BC5}" dt="2023-05-15T17:46:23.877" v="20" actId="478"/>
          <ac:picMkLst>
            <pc:docMk/>
            <pc:sldMk cId="1843251833" sldId="256"/>
            <ac:picMk id="8" creationId="{22E17DBF-798A-1462-8A99-3ED3CE1ED7D4}"/>
          </ac:picMkLst>
        </pc:picChg>
        <pc:picChg chg="add mod">
          <ac:chgData name="Manuel Valença" userId="2b153913-ff92-401f-9d85-3104f86aabb9" providerId="ADAL" clId="{BF7970D2-7A73-4C17-8751-199B471F4BC5}" dt="2023-05-15T17:58:37.127" v="43" actId="1076"/>
          <ac:picMkLst>
            <pc:docMk/>
            <pc:sldMk cId="1843251833" sldId="256"/>
            <ac:picMk id="15" creationId="{64582570-783F-4C28-1E0B-00D2FB6E8F69}"/>
          </ac:picMkLst>
        </pc:picChg>
        <pc:picChg chg="mod">
          <ac:chgData name="Manuel Valença" userId="2b153913-ff92-401f-9d85-3104f86aabb9" providerId="ADAL" clId="{BF7970D2-7A73-4C17-8751-199B471F4BC5}" dt="2023-05-15T17:49:20.790" v="34" actId="1076"/>
          <ac:picMkLst>
            <pc:docMk/>
            <pc:sldMk cId="1843251833" sldId="256"/>
            <ac:picMk id="27" creationId="{BB5DC133-68CF-4565-DC35-698C46ABE17D}"/>
          </ac:picMkLst>
        </pc:picChg>
      </pc:sldChg>
    </pc:docChg>
  </pc:docChgLst>
  <pc:docChgLst>
    <pc:chgData name="Manuel Valença" userId="2b153913-ff92-401f-9d85-3104f86aabb9" providerId="ADAL" clId="{B2C70547-7B05-4AA1-9B1C-584EF9790D1B}"/>
    <pc:docChg chg="undo custSel modSld">
      <pc:chgData name="Manuel Valença" userId="2b153913-ff92-401f-9d85-3104f86aabb9" providerId="ADAL" clId="{B2C70547-7B05-4AA1-9B1C-584EF9790D1B}" dt="2023-05-28T17:12:17.299" v="58" actId="20577"/>
      <pc:docMkLst>
        <pc:docMk/>
      </pc:docMkLst>
      <pc:sldChg chg="addSp delSp modSp mod">
        <pc:chgData name="Manuel Valença" userId="2b153913-ff92-401f-9d85-3104f86aabb9" providerId="ADAL" clId="{B2C70547-7B05-4AA1-9B1C-584EF9790D1B}" dt="2023-05-28T17:12:17.299" v="58" actId="20577"/>
        <pc:sldMkLst>
          <pc:docMk/>
          <pc:sldMk cId="1843251833" sldId="256"/>
        </pc:sldMkLst>
        <pc:spChg chg="add mod">
          <ac:chgData name="Manuel Valença" userId="2b153913-ff92-401f-9d85-3104f86aabb9" providerId="ADAL" clId="{B2C70547-7B05-4AA1-9B1C-584EF9790D1B}" dt="2023-05-28T17:09:58.056" v="3" actId="1076"/>
          <ac:spMkLst>
            <pc:docMk/>
            <pc:sldMk cId="1843251833" sldId="256"/>
            <ac:spMk id="5" creationId="{63096CC7-0D32-525D-2266-73A794BF0D16}"/>
          </ac:spMkLst>
        </pc:spChg>
        <pc:spChg chg="add del mod">
          <ac:chgData name="Manuel Valença" userId="2b153913-ff92-401f-9d85-3104f86aabb9" providerId="ADAL" clId="{B2C70547-7B05-4AA1-9B1C-584EF9790D1B}" dt="2023-05-28T17:10:07.440" v="6" actId="478"/>
          <ac:spMkLst>
            <pc:docMk/>
            <pc:sldMk cId="1843251833" sldId="256"/>
            <ac:spMk id="6" creationId="{42DDFDF3-CA64-FCB7-C3BD-22EC219F5130}"/>
          </ac:spMkLst>
        </pc:spChg>
        <pc:spChg chg="add mod">
          <ac:chgData name="Manuel Valença" userId="2b153913-ff92-401f-9d85-3104f86aabb9" providerId="ADAL" clId="{B2C70547-7B05-4AA1-9B1C-584EF9790D1B}" dt="2023-05-28T17:10:18.646" v="8" actId="1076"/>
          <ac:spMkLst>
            <pc:docMk/>
            <pc:sldMk cId="1843251833" sldId="256"/>
            <ac:spMk id="8" creationId="{854B221A-58D2-90A8-14D1-0D81CA1815F2}"/>
          </ac:spMkLst>
        </pc:spChg>
        <pc:spChg chg="add mod">
          <ac:chgData name="Manuel Valença" userId="2b153913-ff92-401f-9d85-3104f86aabb9" providerId="ADAL" clId="{B2C70547-7B05-4AA1-9B1C-584EF9790D1B}" dt="2023-05-28T17:10:32.777" v="10" actId="1076"/>
          <ac:spMkLst>
            <pc:docMk/>
            <pc:sldMk cId="1843251833" sldId="256"/>
            <ac:spMk id="9" creationId="{A27EF9ED-0E33-16C4-F089-BFAF6FB9BF04}"/>
          </ac:spMkLst>
        </pc:spChg>
        <pc:spChg chg="mod">
          <ac:chgData name="Manuel Valença" userId="2b153913-ff92-401f-9d85-3104f86aabb9" providerId="ADAL" clId="{B2C70547-7B05-4AA1-9B1C-584EF9790D1B}" dt="2023-05-28T17:10:58.124" v="12"/>
          <ac:spMkLst>
            <pc:docMk/>
            <pc:sldMk cId="1843251833" sldId="256"/>
            <ac:spMk id="15" creationId="{75FB8355-2AD4-26B1-2374-BFA39BB2D4D9}"/>
          </ac:spMkLst>
        </pc:spChg>
        <pc:spChg chg="mod">
          <ac:chgData name="Manuel Valença" userId="2b153913-ff92-401f-9d85-3104f86aabb9" providerId="ADAL" clId="{B2C70547-7B05-4AA1-9B1C-584EF9790D1B}" dt="2023-05-28T17:12:17.299" v="58" actId="20577"/>
          <ac:spMkLst>
            <pc:docMk/>
            <pc:sldMk cId="1843251833" sldId="256"/>
            <ac:spMk id="16" creationId="{CDDDC0EA-37B2-A164-E455-E77C568D215F}"/>
          </ac:spMkLst>
        </pc:spChg>
        <pc:spChg chg="mod">
          <ac:chgData name="Manuel Valença" userId="2b153913-ff92-401f-9d85-3104f86aabb9" providerId="ADAL" clId="{B2C70547-7B05-4AA1-9B1C-584EF9790D1B}" dt="2023-05-28T17:10:58.124" v="12"/>
          <ac:spMkLst>
            <pc:docMk/>
            <pc:sldMk cId="1843251833" sldId="256"/>
            <ac:spMk id="17" creationId="{3E684677-6E61-BC3B-6968-50C6CCC3DD46}"/>
          </ac:spMkLst>
        </pc:spChg>
        <pc:grpChg chg="del">
          <ac:chgData name="Manuel Valença" userId="2b153913-ff92-401f-9d85-3104f86aabb9" providerId="ADAL" clId="{B2C70547-7B05-4AA1-9B1C-584EF9790D1B}" dt="2023-05-28T17:10:57.736" v="11" actId="478"/>
          <ac:grpSpMkLst>
            <pc:docMk/>
            <pc:sldMk cId="1843251833" sldId="256"/>
            <ac:grpSpMk id="7" creationId="{28660185-9BF6-0F59-5EB6-A699FFD7E947}"/>
          </ac:grpSpMkLst>
        </pc:grpChg>
        <pc:grpChg chg="add mod">
          <ac:chgData name="Manuel Valença" userId="2b153913-ff92-401f-9d85-3104f86aabb9" providerId="ADAL" clId="{B2C70547-7B05-4AA1-9B1C-584EF9790D1B}" dt="2023-05-28T17:11:06.852" v="14" actId="1076"/>
          <ac:grpSpMkLst>
            <pc:docMk/>
            <pc:sldMk cId="1843251833" sldId="256"/>
            <ac:grpSpMk id="14" creationId="{F17941E6-1E5C-093F-EA6A-FAB08F696C2D}"/>
          </ac:grpSpMkLst>
        </pc:grpChg>
        <pc:picChg chg="mod">
          <ac:chgData name="Manuel Valença" userId="2b153913-ff92-401f-9d85-3104f86aabb9" providerId="ADAL" clId="{B2C70547-7B05-4AA1-9B1C-584EF9790D1B}" dt="2023-05-28T17:09:55.988" v="2" actId="1076"/>
          <ac:picMkLst>
            <pc:docMk/>
            <pc:sldMk cId="1843251833" sldId="256"/>
            <ac:picMk id="37" creationId="{CA123410-750D-B291-F8C1-14255C20A673}"/>
          </ac:picMkLst>
        </pc:picChg>
      </pc:sldChg>
    </pc:docChg>
  </pc:docChgLst>
  <pc:docChgLst>
    <pc:chgData name="Manuel Valença" userId="2b153913-ff92-401f-9d85-3104f86aabb9" providerId="ADAL" clId="{5838A1B4-4FA6-4A81-B3F0-017EB619EEBD}"/>
    <pc:docChg chg="modSld">
      <pc:chgData name="Manuel Valença" userId="2b153913-ff92-401f-9d85-3104f86aabb9" providerId="ADAL" clId="{5838A1B4-4FA6-4A81-B3F0-017EB619EEBD}" dt="2023-06-13T17:19:28.410" v="91" actId="20577"/>
      <pc:docMkLst>
        <pc:docMk/>
      </pc:docMkLst>
      <pc:sldChg chg="modSp mod">
        <pc:chgData name="Manuel Valença" userId="2b153913-ff92-401f-9d85-3104f86aabb9" providerId="ADAL" clId="{5838A1B4-4FA6-4A81-B3F0-017EB619EEBD}" dt="2023-06-13T17:19:28.410" v="91" actId="20577"/>
        <pc:sldMkLst>
          <pc:docMk/>
          <pc:sldMk cId="1843251833" sldId="256"/>
        </pc:sldMkLst>
        <pc:spChg chg="mod">
          <ac:chgData name="Manuel Valença" userId="2b153913-ff92-401f-9d85-3104f86aabb9" providerId="ADAL" clId="{5838A1B4-4FA6-4A81-B3F0-017EB619EEBD}" dt="2023-06-13T17:19:28.410" v="91" actId="20577"/>
          <ac:spMkLst>
            <pc:docMk/>
            <pc:sldMk cId="1843251833" sldId="256"/>
            <ac:spMk id="3" creationId="{1A06C170-8839-F298-DB7E-4A77D613E33A}"/>
          </ac:spMkLst>
        </pc:spChg>
      </pc:sldChg>
    </pc:docChg>
  </pc:docChgLst>
  <pc:docChgLst>
    <pc:chgData name="Manuel Valença" userId="2b153913-ff92-401f-9d85-3104f86aabb9" providerId="ADAL" clId="{C38B44D5-8AED-4A6E-8FC5-5538EF99D2AE}"/>
    <pc:docChg chg="modSld">
      <pc:chgData name="Manuel Valença" userId="2b153913-ff92-401f-9d85-3104f86aabb9" providerId="ADAL" clId="{C38B44D5-8AED-4A6E-8FC5-5538EF99D2AE}" dt="2023-05-28T17:20:49.343" v="0" actId="732"/>
      <pc:docMkLst>
        <pc:docMk/>
      </pc:docMkLst>
      <pc:sldChg chg="modSp mod">
        <pc:chgData name="Manuel Valença" userId="2b153913-ff92-401f-9d85-3104f86aabb9" providerId="ADAL" clId="{C38B44D5-8AED-4A6E-8FC5-5538EF99D2AE}" dt="2023-05-28T17:20:49.343" v="0" actId="732"/>
        <pc:sldMkLst>
          <pc:docMk/>
          <pc:sldMk cId="1843251833" sldId="256"/>
        </pc:sldMkLst>
        <pc:picChg chg="mod modCrop">
          <ac:chgData name="Manuel Valença" userId="2b153913-ff92-401f-9d85-3104f86aabb9" providerId="ADAL" clId="{C38B44D5-8AED-4A6E-8FC5-5538EF99D2AE}" dt="2023-05-28T17:20:49.343" v="0" actId="732"/>
          <ac:picMkLst>
            <pc:docMk/>
            <pc:sldMk cId="1843251833" sldId="256"/>
            <ac:picMk id="37" creationId="{CA123410-750D-B291-F8C1-14255C20A6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97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5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5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91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96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47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92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0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52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AD48B5A2-A23F-8539-E826-FD2293FEB9A3}"/>
              </a:ext>
            </a:extLst>
          </p:cNvPr>
          <p:cNvSpPr txBox="1"/>
          <p:nvPr/>
        </p:nvSpPr>
        <p:spPr>
          <a:xfrm>
            <a:off x="21401881" y="4388016"/>
            <a:ext cx="199636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LOW ABUNDANCE OF SHARKS AND RAYS IN THE ARABIC GULF ON  THE LAST TWENTY FIVE YEARS</a:t>
            </a:r>
          </a:p>
        </p:txBody>
      </p:sp>
      <p:sp>
        <p:nvSpPr>
          <p:cNvPr id="3" name="CaixaDeTexto 19">
            <a:extLst>
              <a:ext uri="{FF2B5EF4-FFF2-40B4-BE49-F238E27FC236}">
                <a16:creationId xmlns:a16="http://schemas.microsoft.com/office/drawing/2014/main" id="{1A06C170-8839-F298-DB7E-4A77D613E33A}"/>
              </a:ext>
            </a:extLst>
          </p:cNvPr>
          <p:cNvSpPr txBox="1"/>
          <p:nvPr/>
        </p:nvSpPr>
        <p:spPr>
          <a:xfrm>
            <a:off x="21417923" y="7696614"/>
            <a:ext cx="198599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CESAM, Departamento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University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Aveiro, 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sp>
        <p:nvSpPr>
          <p:cNvPr id="13" name="CaixaDeTexto 18">
            <a:extLst>
              <a:ext uri="{FF2B5EF4-FFF2-40B4-BE49-F238E27FC236}">
                <a16:creationId xmlns:a16="http://schemas.microsoft.com/office/drawing/2014/main" id="{8E1C802F-2057-E0EC-4CC5-723FB27AA9E1}"/>
              </a:ext>
            </a:extLst>
          </p:cNvPr>
          <p:cNvSpPr txBox="1"/>
          <p:nvPr/>
        </p:nvSpPr>
        <p:spPr>
          <a:xfrm>
            <a:off x="1265231" y="13632478"/>
            <a:ext cx="638334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INTRODUCTION</a:t>
            </a:r>
            <a:endParaRPr lang="pt-PT" sz="2100" b="1" dirty="0">
              <a:latin typeface="Gotham Medium" pitchFamily="2" charset="0"/>
              <a:cs typeface="Gotham Medium" pitchFamily="2" charset="0"/>
            </a:endParaRP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zzril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delenit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6" name="CaixaDeTexto 19">
            <a:extLst>
              <a:ext uri="{FF2B5EF4-FFF2-40B4-BE49-F238E27FC236}">
                <a16:creationId xmlns:a16="http://schemas.microsoft.com/office/drawing/2014/main" id="{CDDDC0EA-37B2-A164-E455-E77C568D215F}"/>
              </a:ext>
            </a:extLst>
          </p:cNvPr>
          <p:cNvSpPr txBox="1"/>
          <p:nvPr/>
        </p:nvSpPr>
        <p:spPr>
          <a:xfrm>
            <a:off x="8106557" y="13632478"/>
            <a:ext cx="6251461" cy="931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METHODOLOGY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8" name="Imagem 21">
            <a:extLst>
              <a:ext uri="{FF2B5EF4-FFF2-40B4-BE49-F238E27FC236}">
                <a16:creationId xmlns:a16="http://schemas.microsoft.com/office/drawing/2014/main" id="{53090E53-D0D2-5A76-B7C6-FA25A5AD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185" y="14201843"/>
            <a:ext cx="6350000" cy="4495800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54569B02-3199-D97E-4614-942B544B271D}"/>
              </a:ext>
            </a:extLst>
          </p:cNvPr>
          <p:cNvSpPr txBox="1"/>
          <p:nvPr/>
        </p:nvSpPr>
        <p:spPr>
          <a:xfrm>
            <a:off x="21540620" y="13632478"/>
            <a:ext cx="6334079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RESULTS</a:t>
            </a:r>
            <a:endParaRPr lang="pt-PT" sz="2100" b="1" dirty="0">
              <a:latin typeface="Gotham Medium" pitchFamily="2" charset="0"/>
              <a:cs typeface="Gotham Medium" pitchFamily="2" charset="0"/>
            </a:endParaRP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CaixaDeTexto 24">
            <a:extLst>
              <a:ext uri="{FF2B5EF4-FFF2-40B4-BE49-F238E27FC236}">
                <a16:creationId xmlns:a16="http://schemas.microsoft.com/office/drawing/2014/main" id="{4C5C6050-7DC0-D36F-4291-3C01553A3E8A}"/>
              </a:ext>
            </a:extLst>
          </p:cNvPr>
          <p:cNvSpPr txBox="1"/>
          <p:nvPr/>
        </p:nvSpPr>
        <p:spPr>
          <a:xfrm>
            <a:off x="34946038" y="13632478"/>
            <a:ext cx="6387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DISCUSSION</a:t>
            </a:r>
            <a:endParaRPr lang="pt-PT" sz="2100" b="1" dirty="0">
              <a:latin typeface="Gotham Medium" pitchFamily="2" charset="0"/>
              <a:cs typeface="Gotham Medium" pitchFamily="2" charset="0"/>
            </a:endParaRP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</a:t>
            </a:r>
          </a:p>
        </p:txBody>
      </p:sp>
      <p:pic>
        <p:nvPicPr>
          <p:cNvPr id="22" name="Imagem 25">
            <a:extLst>
              <a:ext uri="{FF2B5EF4-FFF2-40B4-BE49-F238E27FC236}">
                <a16:creationId xmlns:a16="http://schemas.microsoft.com/office/drawing/2014/main" id="{C2D7895C-53B8-C57F-4EF3-70FD3EB1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520" y="14194170"/>
            <a:ext cx="6350000" cy="5791200"/>
          </a:xfrm>
          <a:prstGeom prst="rect">
            <a:avLst/>
          </a:prstGeom>
        </p:spPr>
      </p:pic>
      <p:pic>
        <p:nvPicPr>
          <p:cNvPr id="24" name="Imagem 20">
            <a:extLst>
              <a:ext uri="{FF2B5EF4-FFF2-40B4-BE49-F238E27FC236}">
                <a16:creationId xmlns:a16="http://schemas.microsoft.com/office/drawing/2014/main" id="{F17D938B-4271-F649-E2A4-A0E06D19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764" y="1898239"/>
            <a:ext cx="13464675" cy="10599067"/>
          </a:xfrm>
          <a:prstGeom prst="rect">
            <a:avLst/>
          </a:prstGeom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63E1683F-D501-C304-7599-A56507552B1C}"/>
              </a:ext>
            </a:extLst>
          </p:cNvPr>
          <p:cNvSpPr txBox="1">
            <a:spLocks/>
          </p:cNvSpPr>
          <p:nvPr/>
        </p:nvSpPr>
        <p:spPr>
          <a:xfrm>
            <a:off x="1265231" y="9310831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9" name="CaixaDeTexto 6">
            <a:extLst>
              <a:ext uri="{FF2B5EF4-FFF2-40B4-BE49-F238E27FC236}">
                <a16:creationId xmlns:a16="http://schemas.microsoft.com/office/drawing/2014/main" id="{E8F4EABD-1422-894D-A770-3ED32F580EF6}"/>
              </a:ext>
            </a:extLst>
          </p:cNvPr>
          <p:cNvSpPr txBox="1"/>
          <p:nvPr/>
        </p:nvSpPr>
        <p:spPr>
          <a:xfrm>
            <a:off x="14592350" y="1922234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0" name="CaixaDeTexto 6">
            <a:extLst>
              <a:ext uri="{FF2B5EF4-FFF2-40B4-BE49-F238E27FC236}">
                <a16:creationId xmlns:a16="http://schemas.microsoft.com/office/drawing/2014/main" id="{72A0EA50-63CE-2F68-8C67-44173F9A6C91}"/>
              </a:ext>
            </a:extLst>
          </p:cNvPr>
          <p:cNvSpPr txBox="1"/>
          <p:nvPr/>
        </p:nvSpPr>
        <p:spPr>
          <a:xfrm>
            <a:off x="28186520" y="20625067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1" name="CaixaDeTexto 6">
            <a:extLst>
              <a:ext uri="{FF2B5EF4-FFF2-40B4-BE49-F238E27FC236}">
                <a16:creationId xmlns:a16="http://schemas.microsoft.com/office/drawing/2014/main" id="{03C96E08-566D-6C35-441E-7FA5882B958A}"/>
              </a:ext>
            </a:extLst>
          </p:cNvPr>
          <p:cNvSpPr txBox="1"/>
          <p:nvPr/>
        </p:nvSpPr>
        <p:spPr>
          <a:xfrm>
            <a:off x="34914473" y="23350527"/>
            <a:ext cx="645101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REFERENCES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pic>
        <p:nvPicPr>
          <p:cNvPr id="35" name="Imagem 21">
            <a:extLst>
              <a:ext uri="{FF2B5EF4-FFF2-40B4-BE49-F238E27FC236}">
                <a16:creationId xmlns:a16="http://schemas.microsoft.com/office/drawing/2014/main" id="{44FBDD40-3AC2-E07A-586C-F57A88F8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2" y="19957484"/>
            <a:ext cx="6350000" cy="4495800"/>
          </a:xfrm>
          <a:prstGeom prst="rect">
            <a:avLst/>
          </a:prstGeom>
        </p:spPr>
      </p:pic>
      <p:sp>
        <p:nvSpPr>
          <p:cNvPr id="36" name="CaixaDeTexto 6">
            <a:extLst>
              <a:ext uri="{FF2B5EF4-FFF2-40B4-BE49-F238E27FC236}">
                <a16:creationId xmlns:a16="http://schemas.microsoft.com/office/drawing/2014/main" id="{C5359A99-6A4C-5910-E72A-560C239BE0FD}"/>
              </a:ext>
            </a:extLst>
          </p:cNvPr>
          <p:cNvSpPr txBox="1"/>
          <p:nvPr/>
        </p:nvSpPr>
        <p:spPr>
          <a:xfrm>
            <a:off x="1117467" y="24977981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4" name="Imagem 26">
            <a:extLst>
              <a:ext uri="{FF2B5EF4-FFF2-40B4-BE49-F238E27FC236}">
                <a16:creationId xmlns:a16="http://schemas.microsoft.com/office/drawing/2014/main" id="{77AFD430-31D0-584E-79A7-858A38E0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6110" y="28169998"/>
            <a:ext cx="4445000" cy="1397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5ED3CD-A46F-CB84-E7D3-94D8ABEC89E3}"/>
              </a:ext>
            </a:extLst>
          </p:cNvPr>
          <p:cNvGrpSpPr/>
          <p:nvPr/>
        </p:nvGrpSpPr>
        <p:grpSpPr>
          <a:xfrm>
            <a:off x="21540620" y="28169998"/>
            <a:ext cx="11246757" cy="1080733"/>
            <a:chOff x="1762312" y="40247726"/>
            <a:chExt cx="11246757" cy="1080733"/>
          </a:xfrm>
        </p:grpSpPr>
        <p:sp>
          <p:nvSpPr>
            <p:cNvPr id="7" name="Subtítulo 2">
              <a:extLst>
                <a:ext uri="{FF2B5EF4-FFF2-40B4-BE49-F238E27FC236}">
                  <a16:creationId xmlns:a16="http://schemas.microsoft.com/office/drawing/2014/main" id="{F0A7B637-C710-8FCE-50B1-723463F70412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We acknowledge financial support to CESAM by FCT/MCTES (UIDP/50017/2020+UIDB/50017/2020+LA/P/0094/2020), through national funds. (…)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endParaRPr lang="pt-PT" sz="1800" dirty="0">
                <a:highlight>
                  <a:srgbClr val="FFFF00"/>
                </a:highlight>
                <a:latin typeface="Gotham Book" pitchFamily="2" charset="0"/>
                <a:cs typeface="Gotham Book" pitchFamily="2" charset="0"/>
              </a:endParaRPr>
            </a:p>
          </p:txBody>
        </p:sp>
        <p:sp>
          <p:nvSpPr>
            <p:cNvPr id="10" name="Subtítulo 2">
              <a:extLst>
                <a:ext uri="{FF2B5EF4-FFF2-40B4-BE49-F238E27FC236}">
                  <a16:creationId xmlns:a16="http://schemas.microsoft.com/office/drawing/2014/main" id="{DE248D54-5ADF-0F31-BBA5-4C27C07F9EE7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ACKNOWLEDGEMENTS</a:t>
              </a:r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D84AA6B5-7468-D295-9DA9-557EAD7AB2AC}"/>
              </a:ext>
            </a:extLst>
          </p:cNvPr>
          <p:cNvSpPr txBox="1">
            <a:spLocks/>
          </p:cNvSpPr>
          <p:nvPr/>
        </p:nvSpPr>
        <p:spPr>
          <a:xfrm>
            <a:off x="14734185" y="6042315"/>
            <a:ext cx="3372069" cy="10434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image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replacing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this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example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) To delete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3DD44B06-8782-4270-6D23-6FD537F2E2F8}"/>
              </a:ext>
            </a:extLst>
          </p:cNvPr>
          <p:cNvSpPr txBox="1">
            <a:spLocks/>
          </p:cNvSpPr>
          <p:nvPr/>
        </p:nvSpPr>
        <p:spPr>
          <a:xfrm>
            <a:off x="32645876" y="1927560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more logos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450B5CB4-B1A6-3896-63FF-D3924470E198}"/>
              </a:ext>
            </a:extLst>
          </p:cNvPr>
          <p:cNvSpPr txBox="1">
            <a:spLocks/>
          </p:cNvSpPr>
          <p:nvPr/>
        </p:nvSpPr>
        <p:spPr>
          <a:xfrm>
            <a:off x="7609302" y="28616370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additional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logos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funding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entities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(to delete)</a:t>
            </a:r>
          </a:p>
        </p:txBody>
      </p:sp>
      <p:pic>
        <p:nvPicPr>
          <p:cNvPr id="8" name="Picture 7" descr="A logo with a blue dot&#10;&#10;Description automatically generated">
            <a:extLst>
              <a:ext uri="{FF2B5EF4-FFF2-40B4-BE49-F238E27FC236}">
                <a16:creationId xmlns:a16="http://schemas.microsoft.com/office/drawing/2014/main" id="{C952904A-6034-5797-3AA2-7A37B680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06807" y="1612447"/>
            <a:ext cx="8717596" cy="24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264</TotalTime>
  <Words>1302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Black</vt:lpstr>
      <vt:lpstr>Gotham Bold</vt:lpstr>
      <vt:lpstr>Gotham Book</vt:lpstr>
      <vt:lpstr>Gotham Medium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Manuel Valença</cp:lastModifiedBy>
  <cp:revision>5</cp:revision>
  <dcterms:created xsi:type="dcterms:W3CDTF">2023-05-03T11:20:27Z</dcterms:created>
  <dcterms:modified xsi:type="dcterms:W3CDTF">2023-07-18T13:38:59Z</dcterms:modified>
</cp:coreProperties>
</file>