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00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71F2A-721C-4C65-8E32-628B7793AC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823C-A333-3170-E44D-E1CAA8540F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AC563410-F8C4-689A-0055-8400FFDA6C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0C7B75-37E8-84C8-048D-D2B2697AA0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C8BBACBC-1633-68F2-FD39-31FB6F24D5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72</cp:revision>
  <cp:lastPrinted>2022-11-25T01:18:23Z</cp:lastPrinted>
  <dcterms:created xsi:type="dcterms:W3CDTF">2022-06-29T14:44:39Z</dcterms:created>
  <dcterms:modified xsi:type="dcterms:W3CDTF">2025-02-07T12:21:08Z</dcterms:modified>
</cp:coreProperties>
</file>