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5BD0023E-9EE1-D269-B9D5-A6CF83791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3668" y="6093184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4C41B-BF4A-A8F7-BF71-1E92A2F071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3" name="Imagem 24">
            <a:extLst>
              <a:ext uri="{FF2B5EF4-FFF2-40B4-BE49-F238E27FC236}">
                <a16:creationId xmlns:a16="http://schemas.microsoft.com/office/drawing/2014/main" id="{B29B0A7D-B128-4F75-81AB-C290DC71FB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3668" y="6093184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19106-B218-A31B-9828-1F2DC5DD7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33668" y="6102350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B61F6-EA3A-D13C-1BD0-3C6B1F3C0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71</cp:revision>
  <cp:lastPrinted>2022-11-25T01:18:23Z</cp:lastPrinted>
  <dcterms:created xsi:type="dcterms:W3CDTF">2022-06-29T14:44:39Z</dcterms:created>
  <dcterms:modified xsi:type="dcterms:W3CDTF">2025-02-07T12:15:01Z</dcterms:modified>
</cp:coreProperties>
</file>