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00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AC23A-2184-2E32-B39E-7CEEC3B99D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9078F3E2-31E6-BC68-7820-BCDCDF9777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E2F5B-47E0-A9DD-69D7-7717C02956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22390212-0FAC-41D1-6E57-6D52DC56CC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F2A10-C2DD-04F2-9B52-C0FEE05979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73</cp:revision>
  <cp:lastPrinted>2022-11-25T01:18:23Z</cp:lastPrinted>
  <dcterms:created xsi:type="dcterms:W3CDTF">2022-06-29T14:44:39Z</dcterms:created>
  <dcterms:modified xsi:type="dcterms:W3CDTF">2025-02-07T12:22:52Z</dcterms:modified>
</cp:coreProperties>
</file>