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3431A-5D16-46F6-A090-13D39E69B9B4}" v="4" dt="2023-07-18T10:59:2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680"/>
    <p:restoredTop sz="96405"/>
  </p:normalViewPr>
  <p:slideViewPr>
    <p:cSldViewPr snapToGrid="0" snapToObjects="1">
      <p:cViewPr varScale="1">
        <p:scale>
          <a:sx n="149" d="100"/>
          <a:sy n="149" d="100"/>
        </p:scale>
        <p:origin x="120" y="368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30C53E08-EEC8-5C01-053B-1FABAA82CA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4979" y="5990666"/>
            <a:ext cx="820708" cy="820708"/>
          </a:xfrm>
          <a:prstGeom prst="rect">
            <a:avLst/>
          </a:prstGeom>
        </p:spPr>
      </p:pic>
      <p:pic>
        <p:nvPicPr>
          <p:cNvPr id="10" name="Picture 9" descr="A black background with text and letters&#10;&#10;Description automatically generated">
            <a:extLst>
              <a:ext uri="{FF2B5EF4-FFF2-40B4-BE49-F238E27FC236}">
                <a16:creationId xmlns:a16="http://schemas.microsoft.com/office/drawing/2014/main" id="{39D229B7-224F-3176-226B-5DAB80247B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447" y="6029487"/>
            <a:ext cx="1368615" cy="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035B2893-394A-A9D4-27B3-207DD8AC5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979" y="5990666"/>
            <a:ext cx="820708" cy="820708"/>
          </a:xfrm>
          <a:prstGeom prst="rect">
            <a:avLst/>
          </a:prstGeom>
        </p:spPr>
      </p:pic>
      <p:pic>
        <p:nvPicPr>
          <p:cNvPr id="6" name="Picture 5" descr="A black background with text and letters&#10;&#10;Description automatically generated">
            <a:extLst>
              <a:ext uri="{FF2B5EF4-FFF2-40B4-BE49-F238E27FC236}">
                <a16:creationId xmlns:a16="http://schemas.microsoft.com/office/drawing/2014/main" id="{4648C75B-A1E5-6A69-E141-D7B5022E89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03447" y="6029487"/>
            <a:ext cx="1368615" cy="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1ADB2F2A-7459-B4EF-2D96-DE70343000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4979" y="5990666"/>
            <a:ext cx="820708" cy="820708"/>
          </a:xfrm>
          <a:prstGeom prst="rect">
            <a:avLst/>
          </a:prstGeom>
        </p:spPr>
      </p:pic>
      <p:pic>
        <p:nvPicPr>
          <p:cNvPr id="3" name="Picture 2" descr="A black background with text and letters&#10;&#10;Description automatically generated">
            <a:extLst>
              <a:ext uri="{FF2B5EF4-FFF2-40B4-BE49-F238E27FC236}">
                <a16:creationId xmlns:a16="http://schemas.microsoft.com/office/drawing/2014/main" id="{39E2AF84-F54B-C026-6FCB-A2D8E83B2F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3447" y="6029487"/>
            <a:ext cx="1368615" cy="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nome@ua.pt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cesam@ua.pt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21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71</cp:revision>
  <cp:lastPrinted>2022-11-25T01:18:23Z</cp:lastPrinted>
  <dcterms:created xsi:type="dcterms:W3CDTF">2022-06-29T14:44:39Z</dcterms:created>
  <dcterms:modified xsi:type="dcterms:W3CDTF">2025-02-07T12:29:02Z</dcterms:modified>
</cp:coreProperties>
</file>