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6" userDrawn="1">
          <p15:clr>
            <a:srgbClr val="A4A3A4"/>
          </p15:clr>
        </p15:guide>
        <p15:guide id="2" pos="1144" userDrawn="1">
          <p15:clr>
            <a:srgbClr val="A4A3A4"/>
          </p15:clr>
        </p15:guide>
        <p15:guide id="3" orient="horz" pos="9059" userDrawn="1">
          <p15:clr>
            <a:srgbClr val="A4A3A4"/>
          </p15:clr>
        </p15:guide>
        <p15:guide id="4" orient="horz" pos="11100" userDrawn="1">
          <p15:clr>
            <a:srgbClr val="A4A3A4"/>
          </p15:clr>
        </p15:guide>
        <p15:guide id="5" orient="horz" pos="9966" userDrawn="1">
          <p15:clr>
            <a:srgbClr val="A4A3A4"/>
          </p15:clr>
        </p15:guide>
        <p15:guide id="6" orient="horz" pos="21102" userDrawn="1">
          <p15:clr>
            <a:srgbClr val="A4A3A4"/>
          </p15:clr>
        </p15:guide>
        <p15:guide id="7" orient="horz" pos="24935" userDrawn="1">
          <p15:clr>
            <a:srgbClr val="A4A3A4"/>
          </p15:clr>
        </p15:guide>
        <p15:guide id="8" orient="horz" pos="13581" userDrawn="1">
          <p15:clr>
            <a:srgbClr val="A4A3A4"/>
          </p15:clr>
        </p15:guide>
        <p15:guide id="9" orient="horz" pos="25955" userDrawn="1">
          <p15:clr>
            <a:srgbClr val="A4A3A4"/>
          </p15:clr>
        </p15:guide>
        <p15:guide id="10" pos="17927" userDrawn="1">
          <p15:clr>
            <a:srgbClr val="A4A3A4"/>
          </p15:clr>
        </p15:guide>
        <p15:guide id="11" pos="5408" userDrawn="1">
          <p15:clr>
            <a:srgbClr val="A4A3A4"/>
          </p15:clr>
        </p15:guide>
        <p15:guide id="12" pos="5113" userDrawn="1">
          <p15:clr>
            <a:srgbClr val="A4A3A4"/>
          </p15:clr>
        </p15:guide>
        <p15:guide id="13" pos="9672" userDrawn="1">
          <p15:clr>
            <a:srgbClr val="A4A3A4"/>
          </p15:clr>
        </p15:guide>
        <p15:guide id="14" pos="9331" userDrawn="1">
          <p15:clr>
            <a:srgbClr val="A4A3A4"/>
          </p15:clr>
        </p15:guide>
        <p15:guide id="15" pos="13550" userDrawn="1">
          <p15:clr>
            <a:srgbClr val="A4A3A4"/>
          </p15:clr>
        </p15:guide>
        <p15:guide id="16" pos="13890" userDrawn="1">
          <p15:clr>
            <a:srgbClr val="A4A3A4"/>
          </p15:clr>
        </p15:guide>
        <p15:guide id="17" orient="horz" pos="1688" userDrawn="1">
          <p15:clr>
            <a:srgbClr val="A4A3A4"/>
          </p15:clr>
        </p15:guide>
        <p15:guide id="18" orient="horz" pos="1144" userDrawn="1">
          <p15:clr>
            <a:srgbClr val="A4A3A4"/>
          </p15:clr>
        </p15:guide>
        <p15:guide id="19" orient="horz" pos="3276" userDrawn="1">
          <p15:clr>
            <a:srgbClr val="A4A3A4"/>
          </p15:clr>
        </p15:guide>
        <p15:guide id="20" orient="horz" pos="19356" userDrawn="1">
          <p15:clr>
            <a:srgbClr val="A4A3A4"/>
          </p15:clr>
        </p15:guide>
        <p15:guide id="21" orient="horz" pos="20104" userDrawn="1">
          <p15:clr>
            <a:srgbClr val="A4A3A4"/>
          </p15:clr>
        </p15:guide>
        <p15:guide id="22" orient="horz" pos="15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0338DD-AD3A-4810-B996-9EB3D33BE9D7}" v="1" dt="2023-07-18T13:40:59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13"/>
    <p:restoredTop sz="94650"/>
  </p:normalViewPr>
  <p:slideViewPr>
    <p:cSldViewPr snapToGrid="0" showGuides="1">
      <p:cViewPr varScale="1">
        <p:scale>
          <a:sx n="24" d="100"/>
          <a:sy n="24" d="100"/>
        </p:scale>
        <p:origin x="4436" y="192"/>
      </p:cViewPr>
      <p:guideLst>
        <p:guide orient="horz" pos="3956"/>
        <p:guide pos="1144"/>
        <p:guide orient="horz" pos="9059"/>
        <p:guide orient="horz" pos="11100"/>
        <p:guide orient="horz" pos="9966"/>
        <p:guide orient="horz" pos="21102"/>
        <p:guide orient="horz" pos="24935"/>
        <p:guide orient="horz" pos="13581"/>
        <p:guide orient="horz" pos="25955"/>
        <p:guide pos="17927"/>
        <p:guide pos="5408"/>
        <p:guide pos="5113"/>
        <p:guide pos="9672"/>
        <p:guide pos="9331"/>
        <p:guide pos="13550"/>
        <p:guide pos="13890"/>
        <p:guide orient="horz" pos="1688"/>
        <p:guide orient="horz" pos="1144"/>
        <p:guide orient="horz" pos="3276"/>
        <p:guide orient="horz" pos="19356"/>
        <p:guide orient="horz" pos="20104"/>
        <p:guide orient="horz" pos="15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EE393-C222-C040-B427-B53EAE0AFB89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6901D-8DEF-EA4D-9A13-23B0771F51A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842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6901D-8DEF-EA4D-9A13-23B0771F51A1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306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074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321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954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149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142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505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073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017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576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323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630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2DE7F-1FF5-8040-9D4A-4E068451166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293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A15E57E-328B-8816-B2DC-7228FDF03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7964" y="16800253"/>
            <a:ext cx="6300788" cy="7357837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pt-PT" sz="8400" b="1" dirty="0">
                <a:latin typeface="Gotham Bold" pitchFamily="2" charset="0"/>
                <a:cs typeface="Gotham Bold" pitchFamily="2" charset="0"/>
              </a:rPr>
              <a:t>INTRODUÇÃO</a:t>
            </a:r>
          </a:p>
          <a:p>
            <a:pPr algn="l">
              <a:lnSpc>
                <a:spcPct val="120000"/>
              </a:lnSpc>
            </a:pP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</a:t>
            </a:r>
            <a:endParaRPr lang="pt-PT" dirty="0"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802310-BBE7-C7F0-0459-B9113A92939B}"/>
              </a:ext>
            </a:extLst>
          </p:cNvPr>
          <p:cNvSpPr txBox="1"/>
          <p:nvPr/>
        </p:nvSpPr>
        <p:spPr>
          <a:xfrm>
            <a:off x="15273069" y="4354101"/>
            <a:ext cx="13277533" cy="651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THE REASON FOR </a:t>
            </a:r>
          </a:p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LOW ABUNDANCE OF SHARKS AND RAYS IN </a:t>
            </a:r>
          </a:p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THE ARABIC GULF ON </a:t>
            </a:r>
          </a:p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THE LAST TWENTY </a:t>
            </a:r>
          </a:p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FIVE YEARS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1251AD64-7977-C6E7-442D-0A6505433BB7}"/>
              </a:ext>
            </a:extLst>
          </p:cNvPr>
          <p:cNvSpPr txBox="1">
            <a:spLocks/>
          </p:cNvSpPr>
          <p:nvPr/>
        </p:nvSpPr>
        <p:spPr>
          <a:xfrm>
            <a:off x="22099587" y="27055869"/>
            <a:ext cx="6300788" cy="12521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8400" b="1" dirty="0">
                <a:latin typeface="Gotham Bold" pitchFamily="2" charset="0"/>
                <a:cs typeface="Gotham Bold" pitchFamily="2" charset="0"/>
              </a:rPr>
              <a:t>DISCUSSÃO</a:t>
            </a:r>
          </a:p>
          <a:p>
            <a:pPr algn="l">
              <a:lnSpc>
                <a:spcPct val="120000"/>
              </a:lnSpc>
            </a:pP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A97C6E7-1730-CD4A-0B63-A16EEF63D26A}"/>
              </a:ext>
            </a:extLst>
          </p:cNvPr>
          <p:cNvSpPr txBox="1"/>
          <p:nvPr/>
        </p:nvSpPr>
        <p:spPr>
          <a:xfrm>
            <a:off x="15273069" y="10965166"/>
            <a:ext cx="141271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RIMA W. JABADO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1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 ,</a:t>
            </a:r>
            <a:r>
              <a:rPr lang="pt-PT" sz="4000" b="1" spc="-300" dirty="0">
                <a:latin typeface="Gotham Book" pitchFamily="2" charset="0"/>
                <a:cs typeface="Gotham Bold" pitchFamily="2" charset="0"/>
              </a:rPr>
              <a:t> 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SHAMSA M. AL HAMELI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2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 EDWIN M. GRANDCOURTI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3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 SHAIKHA S. AL DHAHERI 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4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MICHELLE L. HALL 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5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, RAOUL A. MULDER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6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SHAIKHA S. AL DHAHERI 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2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ELLE L. HALL 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4</a:t>
            </a:r>
            <a:endParaRPr lang="pt-PT" sz="4000" spc="-300" baseline="30000" dirty="0">
              <a:latin typeface="Gotham Book" pitchFamily="2" charset="0"/>
              <a:cs typeface="Gotham Book" pitchFamily="2" charset="0"/>
            </a:endParaRP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1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CESAM, Departamento de 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xxxxx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 da Universidade  </a:t>
            </a:r>
            <a:r>
              <a:rPr lang="pt-PT" sz="3200" spc="-300">
                <a:latin typeface="Gotham Book" pitchFamily="2" charset="0"/>
                <a:cs typeface="Gotham Book" pitchFamily="2" charset="0"/>
              </a:rPr>
              <a:t>de Aveiro,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Portugal</a:t>
            </a:r>
          </a:p>
          <a:p>
            <a:r>
              <a:rPr lang="pt-PT" sz="3200" b="1" spc="-300" baseline="30000">
                <a:latin typeface="Gotham Bold" pitchFamily="2" charset="0"/>
                <a:cs typeface="Gotham Bold" pitchFamily="2" charset="0"/>
              </a:rPr>
              <a:t>2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ENVIRONMENT AGENCY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3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GULF ELASMO PROJECT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4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CICECO UA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ok" pitchFamily="2" charset="0"/>
              </a:rPr>
              <a:t>5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UNIVERSITY OF MELBOURNE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6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UNIVERSITY OF W/A, AUSTRALIA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7BB726BC-08B8-B1FC-D76A-16E6E0353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53" y="4588002"/>
            <a:ext cx="11404486" cy="8977336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C988E70F-76F3-5FAA-855F-FA0F81FD6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3716" y="40430074"/>
            <a:ext cx="4445000" cy="1397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5F8471A-D8BF-0FA6-DB9D-177590991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7384" y="19176420"/>
            <a:ext cx="6227763" cy="44958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F4FF665-9F21-A9C0-6D8C-14758D2B7357}"/>
              </a:ext>
            </a:extLst>
          </p:cNvPr>
          <p:cNvSpPr txBox="1"/>
          <p:nvPr/>
        </p:nvSpPr>
        <p:spPr>
          <a:xfrm>
            <a:off x="8418390" y="24158090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pic>
        <p:nvPicPr>
          <p:cNvPr id="2" name="Imagem 15">
            <a:extLst>
              <a:ext uri="{FF2B5EF4-FFF2-40B4-BE49-F238E27FC236}">
                <a16:creationId xmlns:a16="http://schemas.microsoft.com/office/drawing/2014/main" id="{D15271E3-3668-CAD2-ABE8-53FC9D292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7384" y="29283302"/>
            <a:ext cx="6145181" cy="5791200"/>
          </a:xfrm>
          <a:prstGeom prst="rect">
            <a:avLst/>
          </a:prstGeom>
        </p:spPr>
      </p:pic>
      <p:pic>
        <p:nvPicPr>
          <p:cNvPr id="4" name="Imagem 15">
            <a:extLst>
              <a:ext uri="{FF2B5EF4-FFF2-40B4-BE49-F238E27FC236}">
                <a16:creationId xmlns:a16="http://schemas.microsoft.com/office/drawing/2014/main" id="{2484AEBA-9E1E-C7DD-E35B-00F7F72C39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50375" y="17082694"/>
            <a:ext cx="6350000" cy="5791200"/>
          </a:xfrm>
          <a:prstGeom prst="rect">
            <a:avLst/>
          </a:prstGeom>
        </p:spPr>
      </p:pic>
      <p:sp>
        <p:nvSpPr>
          <p:cNvPr id="5" name="CaixaDeTexto 6">
            <a:extLst>
              <a:ext uri="{FF2B5EF4-FFF2-40B4-BE49-F238E27FC236}">
                <a16:creationId xmlns:a16="http://schemas.microsoft.com/office/drawing/2014/main" id="{A9EF9B6B-859F-3C48-B0C6-C3E1F1769677}"/>
              </a:ext>
            </a:extLst>
          </p:cNvPr>
          <p:cNvSpPr txBox="1"/>
          <p:nvPr/>
        </p:nvSpPr>
        <p:spPr>
          <a:xfrm>
            <a:off x="22099587" y="23672220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sp>
        <p:nvSpPr>
          <p:cNvPr id="12" name="CaixaDeTexto 6">
            <a:extLst>
              <a:ext uri="{FF2B5EF4-FFF2-40B4-BE49-F238E27FC236}">
                <a16:creationId xmlns:a16="http://schemas.microsoft.com/office/drawing/2014/main" id="{2F0F8F5A-1BD8-94BC-510F-BDBBC7C28A0A}"/>
              </a:ext>
            </a:extLst>
          </p:cNvPr>
          <p:cNvSpPr txBox="1"/>
          <p:nvPr/>
        </p:nvSpPr>
        <p:spPr>
          <a:xfrm>
            <a:off x="15343841" y="35692717"/>
            <a:ext cx="64510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b="1" dirty="0">
                <a:latin typeface="Gotham Bold" pitchFamily="2" charset="0"/>
                <a:cs typeface="Gotham Bold" pitchFamily="2" charset="0"/>
              </a:rPr>
              <a:t>REFERÊNCIAS</a:t>
            </a:r>
          </a:p>
          <a:p>
            <a:endParaRPr lang="pt-PT" dirty="0">
              <a:latin typeface="Gotham Book" pitchFamily="2" charset="0"/>
              <a:cs typeface="Gotham Book" pitchFamily="2" charset="0"/>
            </a:endParaRPr>
          </a:p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</a:p>
          <a:p>
            <a:endParaRPr lang="pt-PT" dirty="0">
              <a:latin typeface="Gotham Book" pitchFamily="2" charset="0"/>
            </a:endParaRPr>
          </a:p>
          <a:p>
            <a:endParaRPr lang="pt-PT" dirty="0">
              <a:latin typeface="Gotham Book" pitchFamily="2" charset="0"/>
            </a:endParaRPr>
          </a:p>
          <a:p>
            <a:endParaRPr lang="pt-PT" dirty="0">
              <a:latin typeface="Gotham Book" pitchFamily="2" charset="0"/>
            </a:endParaRPr>
          </a:p>
          <a:p>
            <a:endParaRPr lang="pt-PT" dirty="0"/>
          </a:p>
        </p:txBody>
      </p:sp>
      <p:sp>
        <p:nvSpPr>
          <p:cNvPr id="25" name="Subtítulo 2">
            <a:extLst>
              <a:ext uri="{FF2B5EF4-FFF2-40B4-BE49-F238E27FC236}">
                <a16:creationId xmlns:a16="http://schemas.microsoft.com/office/drawing/2014/main" id="{7DE975E3-9D58-9628-FC2F-380EEB6B9391}"/>
              </a:ext>
            </a:extLst>
          </p:cNvPr>
          <p:cNvSpPr txBox="1">
            <a:spLocks/>
          </p:cNvSpPr>
          <p:nvPr/>
        </p:nvSpPr>
        <p:spPr>
          <a:xfrm>
            <a:off x="1762312" y="12048080"/>
            <a:ext cx="4814884" cy="155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endParaRPr lang="pt-PT" sz="1800" dirty="0"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32" name="Subtítulo 2">
            <a:extLst>
              <a:ext uri="{FF2B5EF4-FFF2-40B4-BE49-F238E27FC236}">
                <a16:creationId xmlns:a16="http://schemas.microsoft.com/office/drawing/2014/main" id="{AD5BED2C-DCBC-8F89-4EF8-85716F2D530B}"/>
              </a:ext>
            </a:extLst>
          </p:cNvPr>
          <p:cNvSpPr txBox="1">
            <a:spLocks/>
          </p:cNvSpPr>
          <p:nvPr/>
        </p:nvSpPr>
        <p:spPr>
          <a:xfrm>
            <a:off x="1764708" y="25383704"/>
            <a:ext cx="6300788" cy="14165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8400" b="1" dirty="0">
                <a:latin typeface="Gotham Bold" pitchFamily="2" charset="0"/>
                <a:cs typeface="Gotham Bold" pitchFamily="2" charset="0"/>
              </a:rPr>
              <a:t>MATERIAIS E MÉTODOS</a:t>
            </a:r>
          </a:p>
          <a:p>
            <a:pPr algn="l">
              <a:lnSpc>
                <a:spcPct val="120000"/>
              </a:lnSpc>
            </a:pP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orem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nonummy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nibh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euismod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,.                    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F890DD4D-2133-CB41-6EDF-0134AA88A196}"/>
              </a:ext>
            </a:extLst>
          </p:cNvPr>
          <p:cNvSpPr txBox="1">
            <a:spLocks/>
          </p:cNvSpPr>
          <p:nvPr/>
        </p:nvSpPr>
        <p:spPr>
          <a:xfrm>
            <a:off x="15343841" y="16800254"/>
            <a:ext cx="6300788" cy="18125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8400" b="1" dirty="0">
                <a:latin typeface="Gotham Bold" pitchFamily="2" charset="0"/>
                <a:cs typeface="Gotham Bold" pitchFamily="2" charset="0"/>
              </a:rPr>
              <a:t>RESULTADOS</a:t>
            </a:r>
          </a:p>
          <a:p>
            <a:pPr algn="l">
              <a:lnSpc>
                <a:spcPct val="120000"/>
              </a:lnSpc>
            </a:pP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nonummy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nibh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euismod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                                                    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nonummy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nibh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euismod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  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2640A8-2B2D-8FD2-A547-037678AAB6EA}"/>
              </a:ext>
            </a:extLst>
          </p:cNvPr>
          <p:cNvGrpSpPr/>
          <p:nvPr/>
        </p:nvGrpSpPr>
        <p:grpSpPr>
          <a:xfrm>
            <a:off x="1762312" y="40247726"/>
            <a:ext cx="11246757" cy="1080733"/>
            <a:chOff x="1762312" y="40247726"/>
            <a:chExt cx="11246757" cy="1080733"/>
          </a:xfrm>
        </p:grpSpPr>
        <p:sp>
          <p:nvSpPr>
            <p:cNvPr id="14" name="Subtítulo 2">
              <a:extLst>
                <a:ext uri="{FF2B5EF4-FFF2-40B4-BE49-F238E27FC236}">
                  <a16:creationId xmlns:a16="http://schemas.microsoft.com/office/drawing/2014/main" id="{DE5F6F85-08C9-4A56-8D8B-5464B7087008}"/>
                </a:ext>
              </a:extLst>
            </p:cNvPr>
            <p:cNvSpPr txBox="1">
              <a:spLocks/>
            </p:cNvSpPr>
            <p:nvPr/>
          </p:nvSpPr>
          <p:spPr>
            <a:xfrm>
              <a:off x="1762312" y="40629959"/>
              <a:ext cx="11246757" cy="6985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0" indent="0" algn="ctr" defTabSz="3027487" rtl="0" eaLnBrk="1" latinLnBrk="0" hangingPunct="1">
                <a:lnSpc>
                  <a:spcPct val="90000"/>
                </a:lnSpc>
                <a:spcBef>
                  <a:spcPts val="3311"/>
                </a:spcBef>
                <a:buFont typeface="Arial" panose="020B0604020202020204" pitchFamily="34" charset="0"/>
                <a:buNone/>
                <a:defRPr sz="79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13743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66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2748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41230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5497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6871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082461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59620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109948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PT" sz="1800" dirty="0">
                  <a:latin typeface="Gotham Book" pitchFamily="2" charset="0"/>
                  <a:cs typeface="Gotham Book" pitchFamily="2" charset="0"/>
                </a:rPr>
                <a:t>Agradecemos o apoio financeiro do CESAM através da FCT/MCTES (UIDP/50017/2020+UIDB/50017/2020+LA/P/0094/2020) através de fundos nacionais. </a:t>
              </a:r>
              <a:r>
                <a:rPr lang="pt-PT" sz="1800">
                  <a:latin typeface="Gotham Book" pitchFamily="2" charset="0"/>
                  <a:cs typeface="Gotham Book" pitchFamily="2" charset="0"/>
                </a:rPr>
                <a:t>(…) 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amet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consectetuer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adipiscing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elit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sed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diam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nonunit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augue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duis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dolore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te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feugait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nulla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facilisi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.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Lorem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ame</a:t>
              </a:r>
            </a:p>
          </p:txBody>
        </p:sp>
        <p:sp>
          <p:nvSpPr>
            <p:cNvPr id="16" name="Subtítulo 2">
              <a:extLst>
                <a:ext uri="{FF2B5EF4-FFF2-40B4-BE49-F238E27FC236}">
                  <a16:creationId xmlns:a16="http://schemas.microsoft.com/office/drawing/2014/main" id="{5C217D95-FBBA-4406-41BB-4DD6D3BF93EA}"/>
                </a:ext>
              </a:extLst>
            </p:cNvPr>
            <p:cNvSpPr txBox="1">
              <a:spLocks/>
            </p:cNvSpPr>
            <p:nvPr/>
          </p:nvSpPr>
          <p:spPr>
            <a:xfrm>
              <a:off x="1762312" y="40247726"/>
              <a:ext cx="11246757" cy="3822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3027487" rtl="0" eaLnBrk="1" latinLnBrk="0" hangingPunct="1">
                <a:lnSpc>
                  <a:spcPct val="90000"/>
                </a:lnSpc>
                <a:spcBef>
                  <a:spcPts val="3311"/>
                </a:spcBef>
                <a:buFont typeface="Arial" panose="020B0604020202020204" pitchFamily="34" charset="0"/>
                <a:buNone/>
                <a:defRPr sz="79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13743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66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2748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41230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5497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6871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082461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59620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109948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PT" sz="1800" b="1" dirty="0">
                  <a:latin typeface="Gotham Book" pitchFamily="2" charset="0"/>
                  <a:cs typeface="Gotham Book" pitchFamily="2" charset="0"/>
                </a:rPr>
                <a:t>AGRADECIMENTOS</a:t>
              </a:r>
            </a:p>
          </p:txBody>
        </p:sp>
      </p:grpSp>
      <p:sp>
        <p:nvSpPr>
          <p:cNvPr id="18" name="CaixaDeTexto 6">
            <a:extLst>
              <a:ext uri="{FF2B5EF4-FFF2-40B4-BE49-F238E27FC236}">
                <a16:creationId xmlns:a16="http://schemas.microsoft.com/office/drawing/2014/main" id="{B130982D-6D80-8F69-9983-139B5E2AF3C7}"/>
              </a:ext>
            </a:extLst>
          </p:cNvPr>
          <p:cNvSpPr txBox="1"/>
          <p:nvPr/>
        </p:nvSpPr>
        <p:spPr>
          <a:xfrm>
            <a:off x="8462607" y="35456735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CD839266-199A-1113-97B0-5AD2A55180BD}"/>
              </a:ext>
            </a:extLst>
          </p:cNvPr>
          <p:cNvSpPr txBox="1">
            <a:spLocks/>
          </p:cNvSpPr>
          <p:nvPr/>
        </p:nvSpPr>
        <p:spPr>
          <a:xfrm>
            <a:off x="10002079" y="7729261"/>
            <a:ext cx="3372069" cy="157686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>
                <a:latin typeface="Gotham Book" pitchFamily="2" charset="0"/>
                <a:cs typeface="Gotham Book" pitchFamily="2" charset="0"/>
              </a:rPr>
              <a:t>Espaço para inserir imagem (substituindo o exemplo aqui apresentado) Para apagar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66848BD5-865C-C9B5-27A4-1B88E25F2104}"/>
              </a:ext>
            </a:extLst>
          </p:cNvPr>
          <p:cNvSpPr txBox="1">
            <a:spLocks/>
          </p:cNvSpPr>
          <p:nvPr/>
        </p:nvSpPr>
        <p:spPr>
          <a:xfrm>
            <a:off x="23960879" y="2019737"/>
            <a:ext cx="3372069" cy="5622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>
                <a:latin typeface="Gotham Book" pitchFamily="2" charset="0"/>
                <a:cs typeface="Gotham Book" pitchFamily="2" charset="0"/>
              </a:rPr>
              <a:t>Espaço para adicionar mais logos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D0EDBD55-2ED8-79BE-F397-8CF73A48BD0F}"/>
              </a:ext>
            </a:extLst>
          </p:cNvPr>
          <p:cNvSpPr txBox="1">
            <a:spLocks/>
          </p:cNvSpPr>
          <p:nvPr/>
        </p:nvSpPr>
        <p:spPr>
          <a:xfrm>
            <a:off x="20568915" y="40758238"/>
            <a:ext cx="7831460" cy="57022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>
                <a:latin typeface="Gotham Book" pitchFamily="2" charset="0"/>
                <a:cs typeface="Gotham Book" pitchFamily="2" charset="0"/>
              </a:rPr>
              <a:t>Espaço para adicionar logos de instituições financiadoras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A656AA-D3F3-2D92-A1D9-D71263E7C962}"/>
              </a:ext>
            </a:extLst>
          </p:cNvPr>
          <p:cNvSpPr txBox="1"/>
          <p:nvPr/>
        </p:nvSpPr>
        <p:spPr>
          <a:xfrm>
            <a:off x="7730836" y="15517091"/>
            <a:ext cx="5278233" cy="111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pic>
        <p:nvPicPr>
          <p:cNvPr id="22" name="Picture 21" descr="A black background with white and green letters&#10;&#10;Description automatically generated">
            <a:extLst>
              <a:ext uri="{FF2B5EF4-FFF2-40B4-BE49-F238E27FC236}">
                <a16:creationId xmlns:a16="http://schemas.microsoft.com/office/drawing/2014/main" id="{CDDFE2AF-9524-B9A0-2B18-4806622D14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5020" y="1615794"/>
            <a:ext cx="9054476" cy="264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67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464</TotalTime>
  <Words>1784</Words>
  <Application>Microsoft Office PowerPoint</Application>
  <PresentationFormat>Custom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Gotham Black</vt:lpstr>
      <vt:lpstr>Gotham Bold</vt:lpstr>
      <vt:lpstr>Gotham Book</vt:lpstr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Sebastião Estanislau Pinto De Gusmão</dc:creator>
  <cp:lastModifiedBy>Luis Borges</cp:lastModifiedBy>
  <cp:revision>9</cp:revision>
  <dcterms:created xsi:type="dcterms:W3CDTF">2023-04-26T14:18:29Z</dcterms:created>
  <dcterms:modified xsi:type="dcterms:W3CDTF">2025-02-07T17:30:30Z</dcterms:modified>
</cp:coreProperties>
</file>