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76" r:id="rId2"/>
    <p:sldId id="277" r:id="rId3"/>
  </p:sldIdLst>
  <p:sldSz cx="12192000" cy="6858000"/>
  <p:notesSz cx="6794500" cy="99314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797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orient="horz" pos="2001" userDrawn="1">
          <p15:clr>
            <a:srgbClr val="A4A3A4"/>
          </p15:clr>
        </p15:guide>
        <p15:guide id="5" orient="horz" pos="1366" userDrawn="1">
          <p15:clr>
            <a:srgbClr val="A4A3A4"/>
          </p15:clr>
        </p15:guide>
        <p15:guide id="6" pos="619" userDrawn="1">
          <p15:clr>
            <a:srgbClr val="A4A3A4"/>
          </p15:clr>
        </p15:guide>
        <p15:guide id="7" orient="horz" pos="3022" userDrawn="1">
          <p15:clr>
            <a:srgbClr val="A4A3A4"/>
          </p15:clr>
        </p15:guide>
        <p15:guide id="8" orient="horz" pos="731" userDrawn="1">
          <p15:clr>
            <a:srgbClr val="A4A3A4"/>
          </p15:clr>
        </p15:guide>
        <p15:guide id="9" pos="3568" userDrawn="1">
          <p15:clr>
            <a:srgbClr val="A4A3A4"/>
          </p15:clr>
        </p15:guide>
        <p15:guide id="10" orient="horz" pos="3634" userDrawn="1">
          <p15:clr>
            <a:srgbClr val="A4A3A4"/>
          </p15:clr>
        </p15:guide>
        <p15:guide id="11" pos="3840" userDrawn="1">
          <p15:clr>
            <a:srgbClr val="A4A3A4"/>
          </p15:clr>
        </p15:guide>
        <p15:guide id="12" orient="horz" pos="2704" userDrawn="1">
          <p15:clr>
            <a:srgbClr val="A4A3A4"/>
          </p15:clr>
        </p15:guide>
        <p15:guide id="13" orient="horz" pos="3294" userDrawn="1">
          <p15:clr>
            <a:srgbClr val="A4A3A4"/>
          </p15:clr>
        </p15:guide>
        <p15:guide id="14" pos="744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0"/>
    <p:restoredTop sz="96405"/>
  </p:normalViewPr>
  <p:slideViewPr>
    <p:cSldViewPr snapToGrid="0" snapToObjects="1">
      <p:cViewPr varScale="1">
        <p:scale>
          <a:sx n="161" d="100"/>
          <a:sy n="161" d="100"/>
        </p:scale>
        <p:origin x="332" y="112"/>
      </p:cViewPr>
      <p:guideLst>
        <p:guide pos="2797"/>
        <p:guide orient="horz" pos="300"/>
        <p:guide orient="horz" pos="2001"/>
        <p:guide orient="horz" pos="1366"/>
        <p:guide pos="619"/>
        <p:guide orient="horz" pos="3022"/>
        <p:guide orient="horz" pos="731"/>
        <p:guide pos="3568"/>
        <p:guide orient="horz" pos="3634"/>
        <p:guide pos="3840"/>
        <p:guide orient="horz" pos="2704"/>
        <p:guide orient="horz" pos="3294"/>
        <p:guide pos="74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8" d="100"/>
          <a:sy n="108" d="100"/>
        </p:scale>
        <p:origin x="536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>
            <a:extLst>
              <a:ext uri="{FF2B5EF4-FFF2-40B4-BE49-F238E27FC236}">
                <a16:creationId xmlns:a16="http://schemas.microsoft.com/office/drawing/2014/main" id="{18FA1661-2154-27A1-FADC-D414445008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>
            <a:extLst>
              <a:ext uri="{FF2B5EF4-FFF2-40B4-BE49-F238E27FC236}">
                <a16:creationId xmlns:a16="http://schemas.microsoft.com/office/drawing/2014/main" id="{C3E02DE9-2CF2-A39C-3976-E745F45EB3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61F16-7F46-984D-80D5-3E1535B12DA6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4" name="Marcador de Posição do Rodapé 3">
            <a:extLst>
              <a:ext uri="{FF2B5EF4-FFF2-40B4-BE49-F238E27FC236}">
                <a16:creationId xmlns:a16="http://schemas.microsoft.com/office/drawing/2014/main" id="{210FF130-D803-F6AE-AE9A-789C3E111F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>
            <a:extLst>
              <a:ext uri="{FF2B5EF4-FFF2-40B4-BE49-F238E27FC236}">
                <a16:creationId xmlns:a16="http://schemas.microsoft.com/office/drawing/2014/main" id="{DD8A2059-06D4-8130-5EA2-0F7F10881D4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94186-3E05-FD43-964C-05BA1C4023CC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78341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t-PT"/>
              <a:t>CESAM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5017A0-0785-9D4D-BE02-8272C0C6F7C1}" type="datetimeFigureOut">
              <a:rPr lang="pt-PT" smtClean="0"/>
              <a:t>07/03/2025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6CF12-6948-FE43-BFE8-2177DD301256}" type="slidenum">
              <a:rPr lang="pt-PT" smtClean="0"/>
              <a:t>‹#›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145758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128" userDrawn="1">
          <p15:clr>
            <a:srgbClr val="F26B43"/>
          </p15:clr>
        </p15:guide>
        <p15:guide id="2" pos="214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D79DEEE4-4F38-4FAD-587A-ADF25EA591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866" y="2831407"/>
            <a:ext cx="3144744" cy="1389381"/>
          </a:xfrm>
          <a:prstGeom prst="rect">
            <a:avLst/>
          </a:prstGeom>
        </p:spPr>
      </p:pic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id="{525230FA-146D-D240-D594-C5770FBF34A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60566" y="2084164"/>
            <a:ext cx="5396328" cy="39770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6000"/>
              </a:lnSpc>
              <a:spcBef>
                <a:spcPts val="0"/>
              </a:spcBef>
              <a:buFontTx/>
              <a:buNone/>
              <a:defRPr sz="3600" b="1" cap="all" baseline="0"/>
            </a:lvl1pPr>
            <a:lvl2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2pPr>
            <a:lvl3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3pPr>
            <a:lvl4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4pPr>
            <a:lvl5pPr marL="0" indent="0">
              <a:lnSpc>
                <a:spcPts val="1500"/>
              </a:lnSpc>
              <a:spcBef>
                <a:spcPts val="2000"/>
              </a:spcBef>
              <a:buFontTx/>
              <a:buNone/>
              <a:defRPr/>
            </a:lvl5pPr>
          </a:lstStyle>
          <a:p>
            <a:pPr lvl="0"/>
            <a:r>
              <a:rPr lang="pt-PT" dirty="0"/>
              <a:t>CLIQUE PARA EDI</a:t>
            </a:r>
          </a:p>
          <a:p>
            <a:pPr lvl="0"/>
            <a:r>
              <a:rPr lang="pt-PT" dirty="0"/>
              <a:t>TAR OS ESTILOS DO TEXTO DE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ECFAC71-7B3D-9662-6489-658215F367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474C7D7-ABAA-44F6-9BB5-8B515D0750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88272BA4-D8B7-E271-4BFF-3D137D0249B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6AC23A-2184-2E32-B39E-7CEEC3B99D5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28450"/>
            <a:ext cx="1435001" cy="5592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2E18219-E5B1-31BE-9687-A0DF71B9A3E2}"/>
              </a:ext>
            </a:extLst>
          </p:cNvPr>
          <p:cNvSpPr/>
          <p:nvPr userDrawn="1"/>
        </p:nvSpPr>
        <p:spPr>
          <a:xfrm>
            <a:off x="8929397" y="6550545"/>
            <a:ext cx="26388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UID Centro de Estudos do Ambiente e Mar (CESAM)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10549656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pos="7174" userDrawn="1">
          <p15:clr>
            <a:srgbClr val="FBAE40"/>
          </p15:clr>
        </p15:guide>
        <p15:guide id="5" pos="3704" userDrawn="1">
          <p15:clr>
            <a:srgbClr val="FBAE40"/>
          </p15:clr>
        </p15:guide>
        <p15:guide id="6" orient="horz" pos="414" userDrawn="1">
          <p15:clr>
            <a:srgbClr val="FBAE40"/>
          </p15:clr>
        </p15:guide>
        <p15:guide id="7" orient="horz" pos="3838" userDrawn="1">
          <p15:clr>
            <a:srgbClr val="FBAE40"/>
          </p15:clr>
        </p15:guide>
        <p15:guide id="8" orient="horz" pos="392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Posição do Texto 10">
            <a:extLst>
              <a:ext uri="{FF2B5EF4-FFF2-40B4-BE49-F238E27FC236}">
                <a16:creationId xmlns:a16="http://schemas.microsoft.com/office/drawing/2014/main" id="{F5BDDFC1-0FDA-1C4C-376E-317E9CB047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2663" y="3429000"/>
            <a:ext cx="3964023" cy="22725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2160"/>
              </a:lnSpc>
              <a:buNone/>
              <a:defRPr sz="1800" b="1"/>
            </a:lvl1pPr>
            <a:lvl2pPr marL="457200" indent="0">
              <a:lnSpc>
                <a:spcPts val="2160"/>
              </a:lnSpc>
              <a:buNone/>
              <a:defRPr sz="1800" b="1"/>
            </a:lvl2pPr>
            <a:lvl3pPr marL="914400" indent="0">
              <a:lnSpc>
                <a:spcPts val="2160"/>
              </a:lnSpc>
              <a:buNone/>
              <a:defRPr sz="1800" b="1"/>
            </a:lvl3pPr>
            <a:lvl4pPr marL="1371600" indent="0">
              <a:lnSpc>
                <a:spcPts val="2160"/>
              </a:lnSpc>
              <a:buNone/>
              <a:defRPr sz="1800" b="1"/>
            </a:lvl4pPr>
            <a:lvl5pPr marL="1828800" indent="0">
              <a:lnSpc>
                <a:spcPts val="2160"/>
              </a:lnSpc>
              <a:buNone/>
              <a:defRPr sz="1800" b="1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5C4E47C2-089D-8896-F7E4-00A572FEBBE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096000" y="662468"/>
            <a:ext cx="5562600" cy="35782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pt-PT" dirty="0"/>
              <a:t>Clique para editar os estilos do texto de Modelo Global</a:t>
            </a:r>
          </a:p>
          <a:p>
            <a:pPr lvl="1"/>
            <a:r>
              <a:rPr lang="pt-PT" dirty="0"/>
              <a:t>Segundo nível</a:t>
            </a:r>
          </a:p>
          <a:p>
            <a:pPr lvl="2"/>
            <a:r>
              <a:rPr lang="pt-PT" dirty="0"/>
              <a:t>Terceiro nível</a:t>
            </a:r>
          </a:p>
          <a:p>
            <a:pPr lvl="3"/>
            <a:r>
              <a:rPr lang="pt-PT" dirty="0"/>
              <a:t>Quarto nível</a:t>
            </a:r>
          </a:p>
          <a:p>
            <a:pPr lvl="4"/>
            <a:r>
              <a:rPr lang="pt-PT" dirty="0"/>
              <a:t>Quinto nível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0D0912C-7C05-735A-082D-AB2CFAE7AA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BC1F7B-B5DC-4EC6-8E34-929BF30B10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2" name="Imagem 24">
            <a:extLst>
              <a:ext uri="{FF2B5EF4-FFF2-40B4-BE49-F238E27FC236}">
                <a16:creationId xmlns:a16="http://schemas.microsoft.com/office/drawing/2014/main" id="{9078F3E2-31E6-BC68-7820-BCDCDF9777F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EE2F5B-47E0-A9DD-69D7-7717C029562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28450"/>
            <a:ext cx="1435001" cy="55924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FD66B6-0DC2-ED70-ED12-70F7B76F9D6D}"/>
              </a:ext>
            </a:extLst>
          </p:cNvPr>
          <p:cNvSpPr/>
          <p:nvPr userDrawn="1"/>
        </p:nvSpPr>
        <p:spPr>
          <a:xfrm>
            <a:off x="8929397" y="6550545"/>
            <a:ext cx="26388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UID Centro de Estudos do Ambiente e Mar (CESAM)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26588616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619" userDrawn="1">
          <p15:clr>
            <a:srgbClr val="FBAE40"/>
          </p15:clr>
        </p15:guide>
        <p15:guide id="4" orient="horz" pos="3929" userDrawn="1">
          <p15:clr>
            <a:srgbClr val="FBAE40"/>
          </p15:clr>
        </p15:guide>
        <p15:guide id="5" orient="horz" pos="414" userDrawn="1">
          <p15:clr>
            <a:srgbClr val="FBAE40"/>
          </p15:clr>
        </p15:guide>
        <p15:guide id="6" orient="horz" pos="3838" userDrawn="1">
          <p15:clr>
            <a:srgbClr val="FBAE40"/>
          </p15:clr>
        </p15:guide>
        <p15:guide id="7" pos="3704" userDrawn="1">
          <p15:clr>
            <a:srgbClr val="FBAE40"/>
          </p15:clr>
        </p15:guide>
        <p15:guide id="8" pos="717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D40BFEA-B74F-4DDB-A420-CBC8E8AB5A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883" y="-713233"/>
            <a:ext cx="2521978" cy="252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028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10972800" cy="115212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81126"/>
            <a:ext cx="5386388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781126"/>
            <a:ext cx="5389562" cy="63976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Chart Placeholder 9">
            <a:extLst>
              <a:ext uri="{FF2B5EF4-FFF2-40B4-BE49-F238E27FC236}">
                <a16:creationId xmlns:a16="http://schemas.microsoft.com/office/drawing/2014/main" id="{50EBDA4D-07CD-C342-83F3-EDD94B6E3D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09600" y="2276475"/>
            <a:ext cx="5386388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  <p:sp>
        <p:nvSpPr>
          <p:cNvPr id="12" name="Chart Placeholder 11">
            <a:extLst>
              <a:ext uri="{FF2B5EF4-FFF2-40B4-BE49-F238E27FC236}">
                <a16:creationId xmlns:a16="http://schemas.microsoft.com/office/drawing/2014/main" id="{435262E4-9E39-4747-B1E7-70718C69248B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192838" y="2276475"/>
            <a:ext cx="5389562" cy="3744913"/>
          </a:xfrm>
          <a:prstGeom prst="rect">
            <a:avLst/>
          </a:prstGeom>
        </p:spPr>
        <p:txBody>
          <a:bodyPr/>
          <a:lstStyle/>
          <a:p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425324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3">
            <a:extLst>
              <a:ext uri="{FF2B5EF4-FFF2-40B4-BE49-F238E27FC236}">
                <a16:creationId xmlns:a16="http://schemas.microsoft.com/office/drawing/2014/main" id="{52B73E12-8B0E-409F-A34B-78CAE8564B6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019220" y="6102350"/>
            <a:ext cx="1551431" cy="4969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2CBC32-1B15-4ED4-A45B-BB8B19850E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 l="20690" t="32381" r="19693" b="31829"/>
          <a:stretch/>
        </p:blipFill>
        <p:spPr>
          <a:xfrm>
            <a:off x="8977157" y="6128450"/>
            <a:ext cx="1246822" cy="421118"/>
          </a:xfrm>
          <a:prstGeom prst="rect">
            <a:avLst/>
          </a:prstGeom>
        </p:spPr>
      </p:pic>
      <p:pic>
        <p:nvPicPr>
          <p:cNvPr id="4" name="Imagem 24">
            <a:extLst>
              <a:ext uri="{FF2B5EF4-FFF2-40B4-BE49-F238E27FC236}">
                <a16:creationId xmlns:a16="http://schemas.microsoft.com/office/drawing/2014/main" id="{22390212-0FAC-41D1-6E57-6D52DC56CC3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347347" y="6154155"/>
            <a:ext cx="1377963" cy="608799"/>
          </a:xfrm>
          <a:prstGeom prst="rect">
            <a:avLst/>
          </a:prstGeom>
          <a:noFill/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BF2A10-C2DD-04F2-9B52-C0FEE05979B3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2387" y="6128450"/>
            <a:ext cx="1435001" cy="55924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51DE4A6-7C42-62B6-6018-190AA5B1BD75}"/>
              </a:ext>
            </a:extLst>
          </p:cNvPr>
          <p:cNvSpPr/>
          <p:nvPr userDrawn="1"/>
        </p:nvSpPr>
        <p:spPr>
          <a:xfrm>
            <a:off x="8929397" y="6550545"/>
            <a:ext cx="2638864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sz="600" dirty="0">
                <a:solidFill>
                  <a:schemeClr val="bg1">
                    <a:lumMod val="65000"/>
                  </a:schemeClr>
                </a:solidFill>
              </a:rPr>
              <a:t>UID Centro de Estudos do Ambiente e Mar (CESAM) + LA/P/0094/2020</a:t>
            </a:r>
          </a:p>
        </p:txBody>
      </p:sp>
    </p:spTree>
    <p:extLst>
      <p:ext uri="{BB962C8B-B14F-4D97-AF65-F5344CB8AC3E}">
        <p14:creationId xmlns:p14="http://schemas.microsoft.com/office/powerpoint/2010/main" val="404626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4FFAB74-F31D-42F8-8BD2-3EB12963E2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pt-PT" dirty="0"/>
              <a:t>Título da apresentação</a:t>
            </a:r>
          </a:p>
        </p:txBody>
      </p:sp>
    </p:spTree>
    <p:extLst>
      <p:ext uri="{BB962C8B-B14F-4D97-AF65-F5344CB8AC3E}">
        <p14:creationId xmlns:p14="http://schemas.microsoft.com/office/powerpoint/2010/main" val="2631499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id="{A8111930-BBC4-3024-FD23-53ADDD56E8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spcBef>
                <a:spcPts val="0"/>
              </a:spcBef>
            </a:pPr>
            <a:r>
              <a:rPr lang="pt-PT" dirty="0"/>
              <a:t>OBRIGADO</a:t>
            </a:r>
          </a:p>
          <a:p>
            <a:pPr>
              <a:spcBef>
                <a:spcPts val="0"/>
              </a:spcBef>
            </a:pPr>
            <a:r>
              <a:rPr lang="pt-PT" dirty="0"/>
              <a:t>THANK YOU</a:t>
            </a:r>
          </a:p>
          <a:p>
            <a:pPr>
              <a:spcBef>
                <a:spcPts val="0"/>
              </a:spcBef>
            </a:pPr>
            <a:endParaRPr lang="pt-PT" dirty="0"/>
          </a:p>
          <a:p>
            <a:pPr>
              <a:spcBef>
                <a:spcPts val="0"/>
              </a:spcBef>
            </a:pPr>
            <a:r>
              <a:rPr lang="en-US" b="0" dirty="0">
                <a:latin typeface="Arial" panose="020B0604020202020204" pitchFamily="34" charset="0"/>
                <a:cs typeface="Arial" panose="020B0604020202020204" pitchFamily="34" charset="0"/>
              </a:rPr>
              <a:t>email@ua.pt</a:t>
            </a:r>
          </a:p>
          <a:p>
            <a:pPr>
              <a:spcBef>
                <a:spcPts val="0"/>
              </a:spcBef>
            </a:pPr>
            <a:r>
              <a:rPr lang="en-US" b="0" dirty="0" err="1">
                <a:latin typeface="Arial" panose="020B0604020202020204" pitchFamily="34" charset="0"/>
                <a:cs typeface="Arial" panose="020B0604020202020204" pitchFamily="34" charset="0"/>
              </a:rPr>
              <a:t>www.cesam-la.pt</a:t>
            </a: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</a:pPr>
            <a:endParaRPr lang="en-US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54AB4302-66AB-E7DB-51FD-6FF5C935B4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2" t="38943" b="28273"/>
          <a:stretch/>
        </p:blipFill>
        <p:spPr>
          <a:xfrm>
            <a:off x="1" y="0"/>
            <a:ext cx="12192000" cy="315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8913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3325</TotalTime>
  <Words>16</Words>
  <Application>Microsoft Office PowerPoint</Application>
  <PresentationFormat>Widescreen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Tema do Office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Microsoft Office User</dc:creator>
  <cp:lastModifiedBy>Luis Borges</cp:lastModifiedBy>
  <cp:revision>74</cp:revision>
  <cp:lastPrinted>2022-11-25T01:18:23Z</cp:lastPrinted>
  <dcterms:created xsi:type="dcterms:W3CDTF">2022-06-29T14:44:39Z</dcterms:created>
  <dcterms:modified xsi:type="dcterms:W3CDTF">2025-03-07T17:00:39Z</dcterms:modified>
</cp:coreProperties>
</file>