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5FC12-6DC9-6C65-B75A-F7A07DC15B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6606534E-88D5-270C-12B2-04C2E92B7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5CF9D9-04D7-EFF4-B34F-962C56D56932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0A04F-028D-3CA7-E1D3-0480CF50F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8F25AEF8-45D7-B33B-DA2F-56F67628C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A19F9F-045E-2611-13EA-D59C4617F5B5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F7FA1-C6FB-4EB1-A86E-FA4CD04622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310299-3A53-945F-1930-CC9DF8AC09F1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76</cp:revision>
  <cp:lastPrinted>2022-11-25T01:18:23Z</cp:lastPrinted>
  <dcterms:created xsi:type="dcterms:W3CDTF">2022-06-29T14:44:39Z</dcterms:created>
  <dcterms:modified xsi:type="dcterms:W3CDTF">2025-03-07T16:59:42Z</dcterms:modified>
</cp:coreProperties>
</file>