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397" y="6128450"/>
            <a:ext cx="1246822" cy="421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7B143-A147-4A16-84F8-FAB2EAE4CB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32B7880A-CD9D-A774-2CF7-FA5EF2A65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E94AC7-D8E6-5536-06E2-34246C5581AC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659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7F5B0F-286C-D403-1D1B-65A7520E8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55F99600-8D39-15F9-3EC5-33D1A72A7F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86788E-33A2-B6C2-3D21-8B68916F340A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A27041-FD9A-F6D7-F49D-0E4D76E219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CFE037F4-E815-CBE5-F6AE-B6E81A8E7E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3C1922-EAC8-B2F8-F946-D90A891BE322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76</cp:revision>
  <cp:lastPrinted>2022-11-25T01:18:23Z</cp:lastPrinted>
  <dcterms:created xsi:type="dcterms:W3CDTF">2022-06-29T14:44:39Z</dcterms:created>
  <dcterms:modified xsi:type="dcterms:W3CDTF">2025-03-07T17:01:49Z</dcterms:modified>
</cp:coreProperties>
</file>