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C6792-8733-462B-AC6F-09D45DFD3247}" v="1" dt="2023-07-18T13:38:5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>
        <p:scale>
          <a:sx n="144" d="100"/>
          <a:sy n="144" d="100"/>
        </p:scale>
        <p:origin x="-8960" y="-32184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INTRODUCTION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FCT/MCTES (UIDP/50017/2020+UIDB/50017/2020+LA/P/0094/2020), through national funds. 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76B496-E88D-39B8-0CB7-58261DC82399}"/>
              </a:ext>
            </a:extLst>
          </p:cNvPr>
          <p:cNvSpPr txBox="1">
            <a:spLocks/>
          </p:cNvSpPr>
          <p:nvPr/>
        </p:nvSpPr>
        <p:spPr>
          <a:xfrm>
            <a:off x="9867681" y="8138634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53C732F0-AF2C-B564-49E3-19365D504065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228E49-281F-FEB9-D986-D05367CB1837}"/>
              </a:ext>
            </a:extLst>
          </p:cNvPr>
          <p:cNvSpPr txBox="1">
            <a:spLocks/>
          </p:cNvSpPr>
          <p:nvPr/>
        </p:nvSpPr>
        <p:spPr>
          <a:xfrm>
            <a:off x="25249981" y="190719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pic>
        <p:nvPicPr>
          <p:cNvPr id="23" name="Picture 22" descr="A black background with a black rectangle and a black rectangle with a green and yellow circle and a black rectangle with a black background&#10;&#10;Description automatically generated">
            <a:extLst>
              <a:ext uri="{FF2B5EF4-FFF2-40B4-BE49-F238E27FC236}">
                <a16:creationId xmlns:a16="http://schemas.microsoft.com/office/drawing/2014/main" id="{67E6B1B8-0F7A-8B6C-F537-7BB2E0260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0243" y="1656666"/>
            <a:ext cx="8556020" cy="24963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7E6AAB2-5CC1-4AC3-6E1D-A0E02D74969C}"/>
              </a:ext>
            </a:extLst>
          </p:cNvPr>
          <p:cNvSpPr/>
          <p:nvPr/>
        </p:nvSpPr>
        <p:spPr>
          <a:xfrm>
            <a:off x="15137606" y="41861043"/>
            <a:ext cx="4789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   UID Centro de Estudos do Ambiente e Mar (CESAM) + LA/P/0094/2020…</a:t>
            </a:r>
          </a:p>
        </p:txBody>
      </p:sp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3061</TotalTime>
  <Words>1810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11</cp:revision>
  <dcterms:created xsi:type="dcterms:W3CDTF">2023-04-26T14:18:29Z</dcterms:created>
  <dcterms:modified xsi:type="dcterms:W3CDTF">2025-03-07T17:13:43Z</dcterms:modified>
</cp:coreProperties>
</file>