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338DD-AD3A-4810-B996-9EB3D33BE9D7}" v="1" dt="2023-07-18T13:40:5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 varScale="1">
        <p:scale>
          <a:sx n="24" d="100"/>
          <a:sy n="24" d="100"/>
        </p:scale>
        <p:origin x="4436" y="192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INTRODUÇÃO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de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MATERIAIS E MÉTODOS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RESULTADOS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</a:t>
              </a:r>
              <a:r>
                <a:rPr lang="pt-PT" sz="1800">
                  <a:latin typeface="Gotham Book" pitchFamily="2" charset="0"/>
                  <a:cs typeface="Gotham Book" pitchFamily="2" charset="0"/>
                </a:rPr>
                <a:t>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D839266-199A-1113-97B0-5AD2A55180BD}"/>
              </a:ext>
            </a:extLst>
          </p:cNvPr>
          <p:cNvSpPr txBox="1">
            <a:spLocks/>
          </p:cNvSpPr>
          <p:nvPr/>
        </p:nvSpPr>
        <p:spPr>
          <a:xfrm>
            <a:off x="10002079" y="772926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6848BD5-865C-C9B5-27A4-1B88E25F2104}"/>
              </a:ext>
            </a:extLst>
          </p:cNvPr>
          <p:cNvSpPr txBox="1">
            <a:spLocks/>
          </p:cNvSpPr>
          <p:nvPr/>
        </p:nvSpPr>
        <p:spPr>
          <a:xfrm>
            <a:off x="23960879" y="2019737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EDBD55-2ED8-79BE-F397-8CF73A48BD0F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656AA-D3F3-2D92-A1D9-D71263E7C962}"/>
              </a:ext>
            </a:extLst>
          </p:cNvPr>
          <p:cNvSpPr txBox="1"/>
          <p:nvPr/>
        </p:nvSpPr>
        <p:spPr>
          <a:xfrm>
            <a:off x="7730836" y="15517091"/>
            <a:ext cx="5278233" cy="111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22" name="Picture 21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CDDFE2AF-9524-B9A0-2B18-4806622D1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020" y="1615794"/>
            <a:ext cx="9054476" cy="26417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41663E-A56C-5C8E-05E9-012C38268EC4}"/>
              </a:ext>
            </a:extLst>
          </p:cNvPr>
          <p:cNvSpPr/>
          <p:nvPr/>
        </p:nvSpPr>
        <p:spPr>
          <a:xfrm>
            <a:off x="15137606" y="41861043"/>
            <a:ext cx="4789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   UID Centro de Estudos do Ambiente e Mar (CESAM) + LA/P/0094/2020…</a:t>
            </a:r>
          </a:p>
        </p:txBody>
      </p:sp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468</TotalTime>
  <Words>1803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10</cp:revision>
  <dcterms:created xsi:type="dcterms:W3CDTF">2023-04-26T14:18:29Z</dcterms:created>
  <dcterms:modified xsi:type="dcterms:W3CDTF">2025-03-07T17:14:51Z</dcterms:modified>
</cp:coreProperties>
</file>