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890072" y="6128450"/>
            <a:ext cx="1246822" cy="421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71F2A-721C-4C65-8E32-628B7793AC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3F10EB-296F-F32D-D735-8DDE071786C2}"/>
              </a:ext>
            </a:extLst>
          </p:cNvPr>
          <p:cNvSpPr/>
          <p:nvPr userDrawn="1"/>
        </p:nvSpPr>
        <p:spPr>
          <a:xfrm>
            <a:off x="5684103" y="6548175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09871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823C-A333-3170-E44D-E1CAA8540F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AC563410-F8C4-689A-0055-8400FFDA6C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3B69AF-EAB0-E86A-B10D-38B6D210E9D8}"/>
              </a:ext>
            </a:extLst>
          </p:cNvPr>
          <p:cNvSpPr/>
          <p:nvPr userDrawn="1"/>
        </p:nvSpPr>
        <p:spPr>
          <a:xfrm>
            <a:off x="5684103" y="65495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89798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0C7B75-37E8-84C8-048D-D2B2697AA0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072354"/>
            <a:ext cx="1565090" cy="687325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C8BBACBC-1633-68F2-FD39-31FB6F24D5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41801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1405F7-D938-E698-14FE-3FF86E603CCA}"/>
              </a:ext>
            </a:extLst>
          </p:cNvPr>
          <p:cNvSpPr/>
          <p:nvPr userDrawn="1"/>
        </p:nvSpPr>
        <p:spPr>
          <a:xfrm>
            <a:off x="5681391" y="6549568"/>
            <a:ext cx="58496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74</cp:revision>
  <cp:lastPrinted>2022-11-25T01:18:23Z</cp:lastPrinted>
  <dcterms:created xsi:type="dcterms:W3CDTF">2022-06-29T14:44:39Z</dcterms:created>
  <dcterms:modified xsi:type="dcterms:W3CDTF">2025-06-05T16:20:40Z</dcterms:modified>
</cp:coreProperties>
</file>