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id="{39E3A578-B796-322B-7C64-2C4F7BDD9B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34976-F089-72C3-C6FC-F6ACE283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886110" y="6128450"/>
            <a:ext cx="1246822" cy="421118"/>
          </a:xfrm>
          <a:prstGeom prst="rect">
            <a:avLst/>
          </a:prstGeom>
        </p:spPr>
      </p:pic>
      <p:pic>
        <p:nvPicPr>
          <p:cNvPr id="10" name="Imagem 24">
            <a:extLst>
              <a:ext uri="{FF2B5EF4-FFF2-40B4-BE49-F238E27FC236}">
                <a16:creationId xmlns:a16="http://schemas.microsoft.com/office/drawing/2014/main" id="{25038353-B88F-89C6-80A7-D313EC92C5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3668" y="6102350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5BA8F3-BE19-E398-B498-83C30B2167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E76D4-2A56-5911-3CA6-5A666D13BACC}"/>
              </a:ext>
            </a:extLst>
          </p:cNvPr>
          <p:cNvSpPr/>
          <p:nvPr userDrawn="1"/>
        </p:nvSpPr>
        <p:spPr>
          <a:xfrm>
            <a:off x="5684103" y="65756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7" name="Imagem 3">
            <a:extLst>
              <a:ext uri="{FF2B5EF4-FFF2-40B4-BE49-F238E27FC236}">
                <a16:creationId xmlns:a16="http://schemas.microsoft.com/office/drawing/2014/main" id="{3B6B99E8-2E69-FD3B-24D4-D5A7983E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9FB0-1ACE-DB9A-4A7C-4AD2F8235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886110" y="6128450"/>
            <a:ext cx="1246822" cy="421118"/>
          </a:xfrm>
          <a:prstGeom prst="rect">
            <a:avLst/>
          </a:prstGeom>
        </p:spPr>
      </p:pic>
      <p:pic>
        <p:nvPicPr>
          <p:cNvPr id="9" name="Imagem 24">
            <a:extLst>
              <a:ext uri="{FF2B5EF4-FFF2-40B4-BE49-F238E27FC236}">
                <a16:creationId xmlns:a16="http://schemas.microsoft.com/office/drawing/2014/main" id="{B51189C6-372C-F74E-1AFC-CC7A21BDF9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3668" y="6102350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3B515-A679-E991-401E-FFE7221771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5EC76-6563-45D5-5237-EC7B60B872EC}"/>
              </a:ext>
            </a:extLst>
          </p:cNvPr>
          <p:cNvSpPr/>
          <p:nvPr userDrawn="1"/>
        </p:nvSpPr>
        <p:spPr>
          <a:xfrm>
            <a:off x="5684103" y="65756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886110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33668" y="6102350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B61F6-EA3A-D13C-1BD0-3C6B1F3C0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F2E28-3AC9-79B5-6916-24F0A60D6558}"/>
              </a:ext>
            </a:extLst>
          </p:cNvPr>
          <p:cNvSpPr/>
          <p:nvPr userDrawn="1"/>
        </p:nvSpPr>
        <p:spPr>
          <a:xfrm>
            <a:off x="5684103" y="6575668"/>
            <a:ext cx="588654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Este trabalho é financiado por fundos nacionais através da FCT – Fundação para a Ciência e Tecnologia I.P, no âmbito do projeto/apoio UID/50006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74</cp:revision>
  <cp:lastPrinted>2022-11-25T01:18:23Z</cp:lastPrinted>
  <dcterms:created xsi:type="dcterms:W3CDTF">2022-06-29T14:44:39Z</dcterms:created>
  <dcterms:modified xsi:type="dcterms:W3CDTF">2025-06-05T16:26:40Z</dcterms:modified>
</cp:coreProperties>
</file>