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/>
    <p:restoredTop sz="96405"/>
  </p:normalViewPr>
  <p:slideViewPr>
    <p:cSldViewPr snapToGrid="0" snapToObjects="1">
      <p:cViewPr varScale="1">
        <p:scale>
          <a:sx n="161" d="100"/>
          <a:sy n="161" d="100"/>
        </p:scale>
        <p:origin x="332" y="112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4" name="Imagem 24">
            <a:extLst>
              <a:ext uri="{FF2B5EF4-FFF2-40B4-BE49-F238E27FC236}">
                <a16:creationId xmlns:a16="http://schemas.microsoft.com/office/drawing/2014/main" id="{88272BA4-D8B7-E271-4BFF-3D137D0249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7347" y="6154155"/>
            <a:ext cx="1377963" cy="608799"/>
          </a:xfrm>
          <a:prstGeom prst="rect">
            <a:avLst/>
          </a:prstGeom>
          <a:noFill/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6AC23A-2184-2E32-B39E-7CEEC3B99D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128450"/>
            <a:ext cx="1435001" cy="5592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E18219-E5B1-31BE-9687-A0DF71B9A3E2}"/>
              </a:ext>
            </a:extLst>
          </p:cNvPr>
          <p:cNvSpPr/>
          <p:nvPr userDrawn="1"/>
        </p:nvSpPr>
        <p:spPr>
          <a:xfrm>
            <a:off x="5684103" y="6550545"/>
            <a:ext cx="58865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Este trabalho é financiado por fundos nacionais através da FCT – Fundação para a Ciência e Tecnologia I.P, no âmbito do projeto/apoio UID/50006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Imagem 24">
            <a:extLst>
              <a:ext uri="{FF2B5EF4-FFF2-40B4-BE49-F238E27FC236}">
                <a16:creationId xmlns:a16="http://schemas.microsoft.com/office/drawing/2014/main" id="{9078F3E2-31E6-BC68-7820-BCDCDF9777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47347" y="6154155"/>
            <a:ext cx="1377963" cy="608799"/>
          </a:xfrm>
          <a:prstGeom prst="rect">
            <a:avLst/>
          </a:prstGeom>
          <a:noFill/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EE2F5B-47E0-A9DD-69D7-7717C02956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128450"/>
            <a:ext cx="1435001" cy="5592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FD66B6-0DC2-ED70-ED12-70F7B76F9D6D}"/>
              </a:ext>
            </a:extLst>
          </p:cNvPr>
          <p:cNvSpPr/>
          <p:nvPr userDrawn="1"/>
        </p:nvSpPr>
        <p:spPr>
          <a:xfrm>
            <a:off x="5684103" y="6523463"/>
            <a:ext cx="58865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Este trabalho é financiado por fundos nacionais através da FCT – Fundação para a Ciência e Tecnologia I.P, no âmbito do projeto/apoio UID/50006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4" name="Imagem 24">
            <a:extLst>
              <a:ext uri="{FF2B5EF4-FFF2-40B4-BE49-F238E27FC236}">
                <a16:creationId xmlns:a16="http://schemas.microsoft.com/office/drawing/2014/main" id="{22390212-0FAC-41D1-6E57-6D52DC56CC3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47347" y="6154155"/>
            <a:ext cx="1377963" cy="608799"/>
          </a:xfrm>
          <a:prstGeom prst="rect">
            <a:avLst/>
          </a:prstGeom>
          <a:noFill/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BF2A10-C2DD-04F2-9B52-C0FEE05979B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128450"/>
            <a:ext cx="1435001" cy="5592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1DE4A6-7C42-62B6-6018-190AA5B1BD75}"/>
              </a:ext>
            </a:extLst>
          </p:cNvPr>
          <p:cNvSpPr/>
          <p:nvPr userDrawn="1"/>
        </p:nvSpPr>
        <p:spPr>
          <a:xfrm>
            <a:off x="5684103" y="6546913"/>
            <a:ext cx="58865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Este trabalho é financiado por fundos nacionais através da FCT – Fundação para a Ciência e Tecnologia I.P, no âmbito do projeto/apoio UID/50006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Luis Borges</cp:lastModifiedBy>
  <cp:revision>75</cp:revision>
  <cp:lastPrinted>2022-11-25T01:18:23Z</cp:lastPrinted>
  <dcterms:created xsi:type="dcterms:W3CDTF">2022-06-29T14:44:39Z</dcterms:created>
  <dcterms:modified xsi:type="dcterms:W3CDTF">2025-06-05T16:21:42Z</dcterms:modified>
</cp:coreProperties>
</file>