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C5FC12-6DC9-6C65-B75A-F7A07DC15B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6606534E-88D5-270C-12B2-04C2E92B7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2495B1-2B31-1346-32DE-6C757A47E8CE}"/>
              </a:ext>
            </a:extLst>
          </p:cNvPr>
          <p:cNvSpPr/>
          <p:nvPr userDrawn="1"/>
        </p:nvSpPr>
        <p:spPr>
          <a:xfrm>
            <a:off x="5684103" y="65495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90A04F-028D-3CA7-E1D3-0480CF50F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8F25AEF8-45D7-B33B-DA2F-56F67628C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CE51A6-E9D8-AB5F-D11F-9D9BF45DD25B}"/>
              </a:ext>
            </a:extLst>
          </p:cNvPr>
          <p:cNvSpPr/>
          <p:nvPr userDrawn="1"/>
        </p:nvSpPr>
        <p:spPr>
          <a:xfrm>
            <a:off x="5684103" y="65495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F7FA1-C6FB-4EB1-A86E-FA4CD04622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30756"/>
            <a:ext cx="1565090" cy="561930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32B7880A-CD9D-A774-2CF7-FA5EF2A656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CA964-18C8-38BA-E7D3-02E9AC840F0E}"/>
              </a:ext>
            </a:extLst>
          </p:cNvPr>
          <p:cNvSpPr/>
          <p:nvPr userDrawn="1"/>
        </p:nvSpPr>
        <p:spPr>
          <a:xfrm>
            <a:off x="5684103" y="65495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77</cp:revision>
  <cp:lastPrinted>2022-11-25T01:18:23Z</cp:lastPrinted>
  <dcterms:created xsi:type="dcterms:W3CDTF">2022-06-29T14:44:39Z</dcterms:created>
  <dcterms:modified xsi:type="dcterms:W3CDTF">2025-06-05T16:27:53Z</dcterms:modified>
</cp:coreProperties>
</file>