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5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29397" y="6128450"/>
            <a:ext cx="1246822" cy="421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87B143-A147-4A16-84F8-FAB2EAE4CB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32B7880A-CD9D-A774-2CF7-FA5EF2A65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BDAB19-5E34-2C08-804A-B8BF12050E1A}"/>
              </a:ext>
            </a:extLst>
          </p:cNvPr>
          <p:cNvSpPr/>
          <p:nvPr userDrawn="1"/>
        </p:nvSpPr>
        <p:spPr>
          <a:xfrm>
            <a:off x="5684103" y="65756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29659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7F5B0F-286C-D403-1D1B-65A7520E8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55F99600-8D39-15F9-3EC5-33D1A72A7F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A858A5-4E44-F6D3-A620-245E8398EE91}"/>
              </a:ext>
            </a:extLst>
          </p:cNvPr>
          <p:cNvSpPr/>
          <p:nvPr userDrawn="1"/>
        </p:nvSpPr>
        <p:spPr>
          <a:xfrm>
            <a:off x="5684103" y="65756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A27041-FD9A-F6D7-F49D-0E4D76E219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CFE037F4-E815-CBE5-F6AE-B6E81A8E7E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16CC4A-9B9C-2227-4DBD-EDAD0E77B678}"/>
              </a:ext>
            </a:extLst>
          </p:cNvPr>
          <p:cNvSpPr/>
          <p:nvPr userDrawn="1"/>
        </p:nvSpPr>
        <p:spPr>
          <a:xfrm>
            <a:off x="5684103" y="65756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77</cp:revision>
  <cp:lastPrinted>2022-11-25T01:18:23Z</cp:lastPrinted>
  <dcterms:created xsi:type="dcterms:W3CDTF">2022-06-29T14:44:39Z</dcterms:created>
  <dcterms:modified xsi:type="dcterms:W3CDTF">2025-06-05T16:24:48Z</dcterms:modified>
</cp:coreProperties>
</file>