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4B434-518B-4069-A9D6-CFB93439583F}" v="4" dt="2023-07-18T13:33:20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35" d="100"/>
          <a:sy n="35" d="100"/>
        </p:scale>
        <p:origin x="1736" y="64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ARABIC GULF</a:t>
            </a: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806342"/>
            <a:ext cx="198599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de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INTRODUÇÃO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MATERIAIS E MÉTODOS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111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RESULTADOS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Gotham Medium" pitchFamily="2" charset="0"/>
                <a:cs typeface="Gotham Medium" pitchFamily="2" charset="0"/>
              </a:rPr>
              <a:t>DISCUSSÃO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3096CC7-0D32-525D-2266-73A794BF0D16}"/>
              </a:ext>
            </a:extLst>
          </p:cNvPr>
          <p:cNvSpPr txBox="1">
            <a:spLocks/>
          </p:cNvSpPr>
          <p:nvPr/>
        </p:nvSpPr>
        <p:spPr>
          <a:xfrm>
            <a:off x="33228438" y="1951455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54B221A-58D2-90A8-14D1-0D81CA1815F2}"/>
              </a:ext>
            </a:extLst>
          </p:cNvPr>
          <p:cNvSpPr txBox="1">
            <a:spLocks/>
          </p:cNvSpPr>
          <p:nvPr/>
        </p:nvSpPr>
        <p:spPr>
          <a:xfrm>
            <a:off x="7779895" y="28554549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27EF9ED-0E33-16C4-F089-BFAF6FB9BF04}"/>
              </a:ext>
            </a:extLst>
          </p:cNvPr>
          <p:cNvSpPr txBox="1">
            <a:spLocks/>
          </p:cNvSpPr>
          <p:nvPr/>
        </p:nvSpPr>
        <p:spPr>
          <a:xfrm>
            <a:off x="14956541" y="587809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7941E6-1E5C-093F-EA6A-FAB08F696C2D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75FB8355-2AD4-26B1-2374-BFA39BB2D4D9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</a:t>
              </a:r>
              <a:r>
                <a:rPr lang="pt-PT" sz="1800">
                  <a:latin typeface="Gotham Book" pitchFamily="2" charset="0"/>
                  <a:cs typeface="Gotham Book" pitchFamily="2" charset="0"/>
                </a:rPr>
                <a:t>CESAM por fundos nacionais através da FCT – Fundação para a Ciência e Tecnologia I.P, no âmbito do projeto/apoio UID/50006 + LA/P/0094/2020. </a:t>
              </a:r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3E684677-6E61-BC3B-6968-50C6CCC3DD46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pic>
        <p:nvPicPr>
          <p:cNvPr id="7" name="Picture 6" descr="A black background with white and green letters&#10;&#10;Description automatically generated">
            <a:extLst>
              <a:ext uri="{FF2B5EF4-FFF2-40B4-BE49-F238E27FC236}">
                <a16:creationId xmlns:a16="http://schemas.microsoft.com/office/drawing/2014/main" id="{E603E0F6-25FB-5C9A-F076-24D3F22C6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9022" y="1669967"/>
            <a:ext cx="9054476" cy="2641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6BCB10-5C87-0FF6-FCBB-3CD1F2DB700C}"/>
              </a:ext>
            </a:extLst>
          </p:cNvPr>
          <p:cNvSpPr/>
          <p:nvPr/>
        </p:nvSpPr>
        <p:spPr>
          <a:xfrm>
            <a:off x="16007038" y="29566998"/>
            <a:ext cx="11478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271</TotalTime>
  <Words>1332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9</cp:revision>
  <dcterms:created xsi:type="dcterms:W3CDTF">2023-05-03T11:20:27Z</dcterms:created>
  <dcterms:modified xsi:type="dcterms:W3CDTF">2025-06-05T16:10:01Z</dcterms:modified>
</cp:coreProperties>
</file>